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96" r:id="rId3"/>
  </p:sldMasterIdLst>
  <p:sldIdLst>
    <p:sldId id="256" r:id="rId4"/>
    <p:sldId id="257" r:id="rId5"/>
    <p:sldId id="260" r:id="rId6"/>
    <p:sldId id="258" r:id="rId7"/>
    <p:sldId id="259" r:id="rId8"/>
    <p:sldId id="262" r:id="rId9"/>
    <p:sldId id="263" r:id="rId10"/>
    <p:sldId id="265" r:id="rId11"/>
    <p:sldId id="266" r:id="rId12"/>
    <p:sldId id="264" r:id="rId13"/>
    <p:sldId id="267" r:id="rId14"/>
    <p:sldId id="394" r:id="rId15"/>
    <p:sldId id="268" r:id="rId16"/>
    <p:sldId id="269" r:id="rId17"/>
    <p:sldId id="395" r:id="rId18"/>
    <p:sldId id="273" r:id="rId19"/>
    <p:sldId id="272" r:id="rId20"/>
    <p:sldId id="393" r:id="rId21"/>
    <p:sldId id="392" r:id="rId22"/>
    <p:sldId id="35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extLst>
      <p:ext uri="{19B8F6BF-5375-455C-9EA6-DF929625EA0E}">
        <p15:presenceInfo xmlns=""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0000CC"/>
    <a:srgbClr val="FFCCFF"/>
    <a:srgbClr val="CCFF3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92" d="100"/>
          <a:sy n="92" d="100"/>
        </p:scale>
        <p:origin x="-40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1D4E4B-9FE5-4A63-8162-8577919D7CAE}" type="doc">
      <dgm:prSet loTypeId="urn:microsoft.com/office/officeart/2008/layout/VerticalCurvedList" loCatId="list" qsTypeId="urn:microsoft.com/office/officeart/2005/8/quickstyle/simple1" qsCatId="simple" csTypeId="urn:microsoft.com/office/officeart/2005/8/colors/colorful1" csCatId="colorful" phldr="1"/>
      <dgm:spPr>
        <a:scene3d>
          <a:camera prst="orthographicFront">
            <a:rot lat="0" lon="0" rev="0"/>
          </a:camera>
          <a:lightRig rig="contrasting" dir="t">
            <a:rot lat="0" lon="0" rev="1500000"/>
          </a:lightRig>
        </a:scene3d>
      </dgm:spPr>
      <dgm:t>
        <a:bodyPr/>
        <a:lstStyle/>
        <a:p>
          <a:endParaRPr lang="en-US"/>
        </a:p>
      </dgm:t>
    </dgm:pt>
    <dgm:pt modelId="{C7B2F01C-17A1-41A6-8A64-6B1E2EE4F2B0}">
      <dgm:prSet phldrT="[Text]"/>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just"/>
          <a:r>
            <a:rPr lang="de-DE" b="1" dirty="0">
              <a:solidFill>
                <a:srgbClr val="0000CC"/>
              </a:solidFill>
              <a:latin typeface="Times New Roman" panose="02020603050405020304" pitchFamily="18" charset="0"/>
              <a:cs typeface="Times New Roman" panose="02020603050405020304" pitchFamily="18" charset="0"/>
            </a:rPr>
            <a:t>Phần 1: 6 câu đầu: Hoàn cảnh cô đơn tội nghiệp của Thuý Kiều.</a:t>
          </a:r>
          <a:br>
            <a:rPr lang="de-DE" b="1" dirty="0">
              <a:solidFill>
                <a:srgbClr val="0000CC"/>
              </a:solidFill>
              <a:latin typeface="Times New Roman" panose="02020603050405020304" pitchFamily="18" charset="0"/>
              <a:cs typeface="Times New Roman" panose="02020603050405020304" pitchFamily="18" charset="0"/>
            </a:rPr>
          </a:br>
          <a:endParaRPr lang="en-US" b="1" i="1" dirty="0">
            <a:solidFill>
              <a:srgbClr val="0000CC"/>
            </a:solidFill>
            <a:latin typeface="Times New Roman" panose="02020603050405020304" pitchFamily="18" charset="0"/>
            <a:cs typeface="Times New Roman" panose="02020603050405020304" pitchFamily="18" charset="0"/>
          </a:endParaRPr>
        </a:p>
      </dgm:t>
    </dgm:pt>
    <dgm:pt modelId="{C8A8FC21-B3DA-463F-92F3-4CA654169D60}" type="parTrans" cxnId="{3E6B46A2-2EC9-47F4-809C-B3F772FCCF2D}">
      <dgm:prSet/>
      <dgm:spPr/>
      <dgm:t>
        <a:bodyPr/>
        <a:lstStyle/>
        <a:p>
          <a:pPr algn="just"/>
          <a:endParaRPr lang="en-US" b="1" i="1">
            <a:solidFill>
              <a:srgbClr val="0000CC"/>
            </a:solidFill>
            <a:latin typeface="Times New Roman" panose="02020603050405020304" pitchFamily="18" charset="0"/>
            <a:cs typeface="Times New Roman" panose="02020603050405020304" pitchFamily="18" charset="0"/>
          </a:endParaRPr>
        </a:p>
      </dgm:t>
    </dgm:pt>
    <dgm:pt modelId="{3F0A86E2-8EFF-4BE2-9CDA-7A14F84C8DC3}" type="sibTrans" cxnId="{3E6B46A2-2EC9-47F4-809C-B3F772FCCF2D}">
      <dgm:prSet/>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just"/>
          <a:endParaRPr lang="en-US" b="1" i="1">
            <a:solidFill>
              <a:srgbClr val="0000CC"/>
            </a:solidFill>
            <a:latin typeface="Times New Roman" panose="02020603050405020304" pitchFamily="18" charset="0"/>
            <a:cs typeface="Times New Roman" panose="02020603050405020304" pitchFamily="18" charset="0"/>
          </a:endParaRPr>
        </a:p>
      </dgm:t>
    </dgm:pt>
    <dgm:pt modelId="{597DEA20-AEC5-4D1D-AEED-BDF729A89170}">
      <dgm:prSet phldrT="[Text]"/>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just"/>
          <a:r>
            <a:rPr lang="de-DE" b="1" dirty="0">
              <a:solidFill>
                <a:srgbClr val="0000CC"/>
              </a:solidFill>
              <a:latin typeface="Times New Roman" panose="02020603050405020304" pitchFamily="18" charset="0"/>
              <a:cs typeface="Times New Roman" panose="02020603050405020304" pitchFamily="18" charset="0"/>
            </a:rPr>
            <a:t>Phần 2: 8 câu sau: Nỗi thương nhớ Kim Trọng , nhớ cha mẹ.</a:t>
          </a:r>
          <a:endParaRPr lang="en-US" b="1" i="1" dirty="0">
            <a:solidFill>
              <a:srgbClr val="0000CC"/>
            </a:solidFill>
            <a:latin typeface="Times New Roman" panose="02020603050405020304" pitchFamily="18" charset="0"/>
            <a:cs typeface="Times New Roman" panose="02020603050405020304" pitchFamily="18" charset="0"/>
          </a:endParaRPr>
        </a:p>
      </dgm:t>
    </dgm:pt>
    <dgm:pt modelId="{58672D54-02FE-40D8-AD76-B73FD5670CA5}" type="parTrans" cxnId="{B257C5AE-99B6-4D2B-AEF2-564FC3E0E2D6}">
      <dgm:prSet/>
      <dgm:spPr/>
      <dgm:t>
        <a:bodyPr/>
        <a:lstStyle/>
        <a:p>
          <a:pPr algn="just"/>
          <a:endParaRPr lang="en-US" b="1" i="1">
            <a:solidFill>
              <a:srgbClr val="0000CC"/>
            </a:solidFill>
            <a:latin typeface="Times New Roman" panose="02020603050405020304" pitchFamily="18" charset="0"/>
            <a:cs typeface="Times New Roman" panose="02020603050405020304" pitchFamily="18" charset="0"/>
          </a:endParaRPr>
        </a:p>
      </dgm:t>
    </dgm:pt>
    <dgm:pt modelId="{F250C0EA-E197-40C9-8265-40B866D7BF1D}" type="sibTrans" cxnId="{B257C5AE-99B6-4D2B-AEF2-564FC3E0E2D6}">
      <dgm:prSet/>
      <dgm:spPr/>
      <dgm:t>
        <a:bodyPr/>
        <a:lstStyle/>
        <a:p>
          <a:pPr algn="just"/>
          <a:endParaRPr lang="en-US" b="1" i="1">
            <a:solidFill>
              <a:srgbClr val="0000CC"/>
            </a:solidFill>
            <a:latin typeface="Times New Roman" panose="02020603050405020304" pitchFamily="18" charset="0"/>
            <a:cs typeface="Times New Roman" panose="02020603050405020304" pitchFamily="18" charset="0"/>
          </a:endParaRPr>
        </a:p>
      </dgm:t>
    </dgm:pt>
    <dgm:pt modelId="{C05F5AA9-A8DF-4F72-A9B8-03CDD7DB76CD}">
      <dgm:prSet phldrT="[Text]"/>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pPr algn="just"/>
          <a:r>
            <a:rPr lang="de-DE" b="1" dirty="0">
              <a:solidFill>
                <a:srgbClr val="0000CC"/>
              </a:solidFill>
              <a:latin typeface="Times New Roman" panose="02020603050405020304" pitchFamily="18" charset="0"/>
              <a:cs typeface="Times New Roman" panose="02020603050405020304" pitchFamily="18" charset="0"/>
            </a:rPr>
            <a:t>Phần 3: 8 câu cuối:  Tâm trạng đau buồn , lo sợ của Thuý Kiều.</a:t>
          </a:r>
          <a:endParaRPr lang="en-US" b="1" i="1" dirty="0">
            <a:solidFill>
              <a:srgbClr val="0000CC"/>
            </a:solidFill>
            <a:latin typeface="Times New Roman" panose="02020603050405020304" pitchFamily="18" charset="0"/>
            <a:cs typeface="Times New Roman" panose="02020603050405020304" pitchFamily="18" charset="0"/>
          </a:endParaRPr>
        </a:p>
      </dgm:t>
    </dgm:pt>
    <dgm:pt modelId="{058272CB-BF83-41F2-864C-1538B85DC259}" type="parTrans" cxnId="{D07716DE-5945-4BBF-9F0E-58C6E239B317}">
      <dgm:prSet/>
      <dgm:spPr/>
      <dgm:t>
        <a:bodyPr/>
        <a:lstStyle/>
        <a:p>
          <a:pPr algn="just"/>
          <a:endParaRPr lang="en-US" b="1" i="1">
            <a:solidFill>
              <a:srgbClr val="0000CC"/>
            </a:solidFill>
            <a:latin typeface="Times New Roman" panose="02020603050405020304" pitchFamily="18" charset="0"/>
            <a:cs typeface="Times New Roman" panose="02020603050405020304" pitchFamily="18" charset="0"/>
          </a:endParaRPr>
        </a:p>
      </dgm:t>
    </dgm:pt>
    <dgm:pt modelId="{C2086610-D878-41D5-8158-636945B07B5C}" type="sibTrans" cxnId="{D07716DE-5945-4BBF-9F0E-58C6E239B317}">
      <dgm:prSet/>
      <dgm:spPr/>
      <dgm:t>
        <a:bodyPr/>
        <a:lstStyle/>
        <a:p>
          <a:pPr algn="just"/>
          <a:endParaRPr lang="en-US" b="1" i="1">
            <a:solidFill>
              <a:srgbClr val="0000CC"/>
            </a:solidFill>
            <a:latin typeface="Times New Roman" panose="02020603050405020304" pitchFamily="18" charset="0"/>
            <a:cs typeface="Times New Roman" panose="02020603050405020304" pitchFamily="18" charset="0"/>
          </a:endParaRPr>
        </a:p>
      </dgm:t>
    </dgm:pt>
    <dgm:pt modelId="{D89E15EB-6585-4225-BFD0-45CFC728E9E3}" type="pres">
      <dgm:prSet presAssocID="{841D4E4B-9FE5-4A63-8162-8577919D7CAE}" presName="Name0" presStyleCnt="0">
        <dgm:presLayoutVars>
          <dgm:chMax val="7"/>
          <dgm:chPref val="7"/>
          <dgm:dir/>
        </dgm:presLayoutVars>
      </dgm:prSet>
      <dgm:spPr/>
      <dgm:t>
        <a:bodyPr/>
        <a:lstStyle/>
        <a:p>
          <a:endParaRPr lang="en-US"/>
        </a:p>
      </dgm:t>
    </dgm:pt>
    <dgm:pt modelId="{60892782-2C42-47A2-B973-8A6B3577ADF2}" type="pres">
      <dgm:prSet presAssocID="{841D4E4B-9FE5-4A63-8162-8577919D7CAE}" presName="Name1" presStyleCnt="0"/>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EDB5259C-6B46-4E87-B69E-24E38BA55EDA}" type="pres">
      <dgm:prSet presAssocID="{841D4E4B-9FE5-4A63-8162-8577919D7CAE}" presName="cycle" presStyleCnt="0"/>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00D3C229-4330-4BF4-9B5E-74E125C9300E}" type="pres">
      <dgm:prSet presAssocID="{841D4E4B-9FE5-4A63-8162-8577919D7CAE}" presName="srcNode" presStyleLbl="node1" presStyleIdx="0" presStyleCnt="3"/>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7AE884B9-3040-4B12-9354-527167F33D1C}" type="pres">
      <dgm:prSet presAssocID="{841D4E4B-9FE5-4A63-8162-8577919D7CAE}" presName="conn" presStyleLbl="parChTrans1D2" presStyleIdx="0" presStyleCnt="1"/>
      <dgm:spPr/>
      <dgm:t>
        <a:bodyPr/>
        <a:lstStyle/>
        <a:p>
          <a:endParaRPr lang="en-US"/>
        </a:p>
      </dgm:t>
    </dgm:pt>
    <dgm:pt modelId="{51889DE8-1C7F-4531-85A9-70C160C33668}" type="pres">
      <dgm:prSet presAssocID="{841D4E4B-9FE5-4A63-8162-8577919D7CAE}" presName="extraNode" presStyleLbl="node1" presStyleIdx="0" presStyleCnt="3"/>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060AA3A9-DFB0-47C7-B052-6BD45B07D963}" type="pres">
      <dgm:prSet presAssocID="{841D4E4B-9FE5-4A63-8162-8577919D7CAE}" presName="dstNode" presStyleLbl="node1" presStyleIdx="0" presStyleCnt="3"/>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29E51580-2686-4611-A220-19C4A8745B11}" type="pres">
      <dgm:prSet presAssocID="{C7B2F01C-17A1-41A6-8A64-6B1E2EE4F2B0}" presName="text_1" presStyleLbl="node1" presStyleIdx="0" presStyleCnt="3">
        <dgm:presLayoutVars>
          <dgm:bulletEnabled val="1"/>
        </dgm:presLayoutVars>
      </dgm:prSet>
      <dgm:spPr/>
      <dgm:t>
        <a:bodyPr/>
        <a:lstStyle/>
        <a:p>
          <a:endParaRPr lang="en-US"/>
        </a:p>
      </dgm:t>
    </dgm:pt>
    <dgm:pt modelId="{6E8529FC-E093-4033-9BEA-05BF58185FCE}" type="pres">
      <dgm:prSet presAssocID="{C7B2F01C-17A1-41A6-8A64-6B1E2EE4F2B0}" presName="accent_1" presStyleCnt="0"/>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23F93245-5520-4304-B493-02453B5F73D1}" type="pres">
      <dgm:prSet presAssocID="{C7B2F01C-17A1-41A6-8A64-6B1E2EE4F2B0}" presName="accentRepeatNode" presStyleLbl="solidFgAcc1" presStyleIdx="0" presStyleCnt="3" custLinFactNeighborX="8227" custLinFactNeighborY="1371"/>
      <dgm:spPr>
        <a:solidFill>
          <a:schemeClr val="accent2">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FCDB3DCD-DAEB-429E-8E24-DC57046AA891}" type="pres">
      <dgm:prSet presAssocID="{597DEA20-AEC5-4D1D-AEED-BDF729A89170}" presName="text_2" presStyleLbl="node1" presStyleIdx="1" presStyleCnt="3">
        <dgm:presLayoutVars>
          <dgm:bulletEnabled val="1"/>
        </dgm:presLayoutVars>
      </dgm:prSet>
      <dgm:spPr/>
      <dgm:t>
        <a:bodyPr/>
        <a:lstStyle/>
        <a:p>
          <a:endParaRPr lang="en-US"/>
        </a:p>
      </dgm:t>
    </dgm:pt>
    <dgm:pt modelId="{4525BFF9-89A1-473F-BB91-F2C5E3405907}" type="pres">
      <dgm:prSet presAssocID="{597DEA20-AEC5-4D1D-AEED-BDF729A89170}" presName="accent_2" presStyleCnt="0"/>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C2D33CA2-4078-48E2-97AF-83CBCBD92B63}" type="pres">
      <dgm:prSet presAssocID="{597DEA20-AEC5-4D1D-AEED-BDF729A89170}" presName="accentRepeatNode" presStyleLbl="solidFgAcc1" presStyleIdx="1" presStyleCnt="3"/>
      <dgm:spPr>
        <a:solidFill>
          <a:schemeClr val="accent4">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BAF320BC-8E67-4EDE-A824-70148672DC57}" type="pres">
      <dgm:prSet presAssocID="{C05F5AA9-A8DF-4F72-A9B8-03CDD7DB76CD}" presName="text_3" presStyleLbl="node1" presStyleIdx="2" presStyleCnt="3">
        <dgm:presLayoutVars>
          <dgm:bulletEnabled val="1"/>
        </dgm:presLayoutVars>
      </dgm:prSet>
      <dgm:spPr/>
      <dgm:t>
        <a:bodyPr/>
        <a:lstStyle/>
        <a:p>
          <a:endParaRPr lang="en-US"/>
        </a:p>
      </dgm:t>
    </dgm:pt>
    <dgm:pt modelId="{C9350D18-AA4D-4A83-9FFF-B02B45DC9B35}" type="pres">
      <dgm:prSet presAssocID="{C05F5AA9-A8DF-4F72-A9B8-03CDD7DB76CD}" presName="accent_3" presStyleCnt="0"/>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 modelId="{A3DC41E7-E14C-4E37-A225-B8F83776CFBD}" type="pres">
      <dgm:prSet presAssocID="{C05F5AA9-A8DF-4F72-A9B8-03CDD7DB76CD}" presName="accentRepeatNode" presStyleLbl="solidFgAcc1" presStyleIdx="2" presStyleCnt="3"/>
      <dgm:spPr>
        <a:solidFill>
          <a:schemeClr val="accent4">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pt>
  </dgm:ptLst>
  <dgm:cxnLst>
    <dgm:cxn modelId="{CAABE6BA-0DA9-4AEA-B7CC-9D9B7387D553}" type="presOf" srcId="{597DEA20-AEC5-4D1D-AEED-BDF729A89170}" destId="{FCDB3DCD-DAEB-429E-8E24-DC57046AA891}" srcOrd="0" destOrd="0" presId="urn:microsoft.com/office/officeart/2008/layout/VerticalCurvedList"/>
    <dgm:cxn modelId="{D07716DE-5945-4BBF-9F0E-58C6E239B317}" srcId="{841D4E4B-9FE5-4A63-8162-8577919D7CAE}" destId="{C05F5AA9-A8DF-4F72-A9B8-03CDD7DB76CD}" srcOrd="2" destOrd="0" parTransId="{058272CB-BF83-41F2-864C-1538B85DC259}" sibTransId="{C2086610-D878-41D5-8158-636945B07B5C}"/>
    <dgm:cxn modelId="{B257C5AE-99B6-4D2B-AEF2-564FC3E0E2D6}" srcId="{841D4E4B-9FE5-4A63-8162-8577919D7CAE}" destId="{597DEA20-AEC5-4D1D-AEED-BDF729A89170}" srcOrd="1" destOrd="0" parTransId="{58672D54-02FE-40D8-AD76-B73FD5670CA5}" sibTransId="{F250C0EA-E197-40C9-8265-40B866D7BF1D}"/>
    <dgm:cxn modelId="{5095908B-50C0-44D6-913A-8148FAF033F9}" type="presOf" srcId="{841D4E4B-9FE5-4A63-8162-8577919D7CAE}" destId="{D89E15EB-6585-4225-BFD0-45CFC728E9E3}" srcOrd="0" destOrd="0" presId="urn:microsoft.com/office/officeart/2008/layout/VerticalCurvedList"/>
    <dgm:cxn modelId="{4C21FF97-F558-4501-A128-828A108EA67F}" type="presOf" srcId="{C7B2F01C-17A1-41A6-8A64-6B1E2EE4F2B0}" destId="{29E51580-2686-4611-A220-19C4A8745B11}" srcOrd="0" destOrd="0" presId="urn:microsoft.com/office/officeart/2008/layout/VerticalCurvedList"/>
    <dgm:cxn modelId="{0595D09F-9FBE-4CCD-903F-CC89E270EFF4}" type="presOf" srcId="{3F0A86E2-8EFF-4BE2-9CDA-7A14F84C8DC3}" destId="{7AE884B9-3040-4B12-9354-527167F33D1C}" srcOrd="0" destOrd="0" presId="urn:microsoft.com/office/officeart/2008/layout/VerticalCurvedList"/>
    <dgm:cxn modelId="{FE04F42D-B402-46DF-ABE9-4984AABA4F71}" type="presOf" srcId="{C05F5AA9-A8DF-4F72-A9B8-03CDD7DB76CD}" destId="{BAF320BC-8E67-4EDE-A824-70148672DC57}" srcOrd="0" destOrd="0" presId="urn:microsoft.com/office/officeart/2008/layout/VerticalCurvedList"/>
    <dgm:cxn modelId="{3E6B46A2-2EC9-47F4-809C-B3F772FCCF2D}" srcId="{841D4E4B-9FE5-4A63-8162-8577919D7CAE}" destId="{C7B2F01C-17A1-41A6-8A64-6B1E2EE4F2B0}" srcOrd="0" destOrd="0" parTransId="{C8A8FC21-B3DA-463F-92F3-4CA654169D60}" sibTransId="{3F0A86E2-8EFF-4BE2-9CDA-7A14F84C8DC3}"/>
    <dgm:cxn modelId="{ECC82C5F-BE30-48FE-AA86-34C13D64C391}" type="presParOf" srcId="{D89E15EB-6585-4225-BFD0-45CFC728E9E3}" destId="{60892782-2C42-47A2-B973-8A6B3577ADF2}" srcOrd="0" destOrd="0" presId="urn:microsoft.com/office/officeart/2008/layout/VerticalCurvedList"/>
    <dgm:cxn modelId="{403A5702-4E70-4468-A188-99C7E72937DF}" type="presParOf" srcId="{60892782-2C42-47A2-B973-8A6B3577ADF2}" destId="{EDB5259C-6B46-4E87-B69E-24E38BA55EDA}" srcOrd="0" destOrd="0" presId="urn:microsoft.com/office/officeart/2008/layout/VerticalCurvedList"/>
    <dgm:cxn modelId="{7E71E87C-DB9E-40B6-A47C-CE3B0FEE14AC}" type="presParOf" srcId="{EDB5259C-6B46-4E87-B69E-24E38BA55EDA}" destId="{00D3C229-4330-4BF4-9B5E-74E125C9300E}" srcOrd="0" destOrd="0" presId="urn:microsoft.com/office/officeart/2008/layout/VerticalCurvedList"/>
    <dgm:cxn modelId="{03CBE31A-54D8-480D-881A-77386CFD50B7}" type="presParOf" srcId="{EDB5259C-6B46-4E87-B69E-24E38BA55EDA}" destId="{7AE884B9-3040-4B12-9354-527167F33D1C}" srcOrd="1" destOrd="0" presId="urn:microsoft.com/office/officeart/2008/layout/VerticalCurvedList"/>
    <dgm:cxn modelId="{2F04CC56-D8EB-4FA0-AD06-2D3DCB22B45D}" type="presParOf" srcId="{EDB5259C-6B46-4E87-B69E-24E38BA55EDA}" destId="{51889DE8-1C7F-4531-85A9-70C160C33668}" srcOrd="2" destOrd="0" presId="urn:microsoft.com/office/officeart/2008/layout/VerticalCurvedList"/>
    <dgm:cxn modelId="{BFD39DE6-C5C2-47BD-AC2F-77C4FEDD41CC}" type="presParOf" srcId="{EDB5259C-6B46-4E87-B69E-24E38BA55EDA}" destId="{060AA3A9-DFB0-47C7-B052-6BD45B07D963}" srcOrd="3" destOrd="0" presId="urn:microsoft.com/office/officeart/2008/layout/VerticalCurvedList"/>
    <dgm:cxn modelId="{2D642EA4-98B9-45AE-94EA-1CE4F8D2EB50}" type="presParOf" srcId="{60892782-2C42-47A2-B973-8A6B3577ADF2}" destId="{29E51580-2686-4611-A220-19C4A8745B11}" srcOrd="1" destOrd="0" presId="urn:microsoft.com/office/officeart/2008/layout/VerticalCurvedList"/>
    <dgm:cxn modelId="{2AFA58C4-FF0B-4C68-8D04-1C8ABFD505D7}" type="presParOf" srcId="{60892782-2C42-47A2-B973-8A6B3577ADF2}" destId="{6E8529FC-E093-4033-9BEA-05BF58185FCE}" srcOrd="2" destOrd="0" presId="urn:microsoft.com/office/officeart/2008/layout/VerticalCurvedList"/>
    <dgm:cxn modelId="{D016C2A9-F65C-4BCB-AB0F-77FCC49CD493}" type="presParOf" srcId="{6E8529FC-E093-4033-9BEA-05BF58185FCE}" destId="{23F93245-5520-4304-B493-02453B5F73D1}" srcOrd="0" destOrd="0" presId="urn:microsoft.com/office/officeart/2008/layout/VerticalCurvedList"/>
    <dgm:cxn modelId="{AD25C4FA-A328-4C54-8144-D4E9E9216CF2}" type="presParOf" srcId="{60892782-2C42-47A2-B973-8A6B3577ADF2}" destId="{FCDB3DCD-DAEB-429E-8E24-DC57046AA891}" srcOrd="3" destOrd="0" presId="urn:microsoft.com/office/officeart/2008/layout/VerticalCurvedList"/>
    <dgm:cxn modelId="{3F9C4EBE-D350-41BB-A508-83284FCB8F76}" type="presParOf" srcId="{60892782-2C42-47A2-B973-8A6B3577ADF2}" destId="{4525BFF9-89A1-473F-BB91-F2C5E3405907}" srcOrd="4" destOrd="0" presId="urn:microsoft.com/office/officeart/2008/layout/VerticalCurvedList"/>
    <dgm:cxn modelId="{6CD173C6-1222-443C-9E4F-584F349CEDF3}" type="presParOf" srcId="{4525BFF9-89A1-473F-BB91-F2C5E3405907}" destId="{C2D33CA2-4078-48E2-97AF-83CBCBD92B63}" srcOrd="0" destOrd="0" presId="urn:microsoft.com/office/officeart/2008/layout/VerticalCurvedList"/>
    <dgm:cxn modelId="{5C741BE7-08B5-4459-A28F-E16668D2AA84}" type="presParOf" srcId="{60892782-2C42-47A2-B973-8A6B3577ADF2}" destId="{BAF320BC-8E67-4EDE-A824-70148672DC57}" srcOrd="5" destOrd="0" presId="urn:microsoft.com/office/officeart/2008/layout/VerticalCurvedList"/>
    <dgm:cxn modelId="{54990231-2D29-4BDE-BBD3-C547EAF5766A}" type="presParOf" srcId="{60892782-2C42-47A2-B973-8A6B3577ADF2}" destId="{C9350D18-AA4D-4A83-9FFF-B02B45DC9B35}" srcOrd="6" destOrd="0" presId="urn:microsoft.com/office/officeart/2008/layout/VerticalCurvedList"/>
    <dgm:cxn modelId="{329AD6BE-B1AA-4DD9-9232-3A31FF4ECBF9}" type="presParOf" srcId="{C9350D18-AA4D-4A83-9FFF-B02B45DC9B35}" destId="{A3DC41E7-E14C-4E37-A225-B8F83776CFB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E884B9-3040-4B12-9354-527167F33D1C}">
      <dsp:nvSpPr>
        <dsp:cNvPr id="0" name=""/>
        <dsp:cNvSpPr/>
      </dsp:nvSpPr>
      <dsp:spPr>
        <a:xfrm>
          <a:off x="-6712054" y="-1026789"/>
          <a:ext cx="7991887" cy="7991887"/>
        </a:xfrm>
        <a:prstGeom prst="blockArc">
          <a:avLst>
            <a:gd name="adj1" fmla="val 18900000"/>
            <a:gd name="adj2" fmla="val 2700000"/>
            <a:gd name="adj3" fmla="val 270"/>
          </a:avLst>
        </a:prstGeom>
        <a:noFill/>
        <a:ln w="12700" cap="flat" cmpd="sng" algn="ctr">
          <a:noFill/>
          <a:prstDash val="solid"/>
          <a:miter lim="800000"/>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2">
          <a:scrgbClr r="0" g="0" b="0"/>
        </a:lnRef>
        <a:fillRef idx="0">
          <a:scrgbClr r="0" g="0" b="0"/>
        </a:fillRef>
        <a:effectRef idx="0">
          <a:scrgbClr r="0" g="0" b="0"/>
        </a:effectRef>
        <a:fontRef idx="minor"/>
      </dsp:style>
    </dsp:sp>
    <dsp:sp modelId="{29E51580-2686-4611-A220-19C4A8745B11}">
      <dsp:nvSpPr>
        <dsp:cNvPr id="0" name=""/>
        <dsp:cNvSpPr/>
      </dsp:nvSpPr>
      <dsp:spPr>
        <a:xfrm>
          <a:off x="824237" y="593830"/>
          <a:ext cx="9249051" cy="1187661"/>
        </a:xfrm>
        <a:prstGeom prst="rect">
          <a:avLst/>
        </a:prstGeom>
        <a:solidFill>
          <a:schemeClr val="accent2">
            <a:hueOff val="0"/>
            <a:satOff val="0"/>
            <a:lumOff val="0"/>
            <a:alphaOff val="0"/>
          </a:schemeClr>
        </a:solidFill>
        <a:ln w="12700" cap="flat" cmpd="sng" algn="ctr">
          <a:noFill/>
          <a:prstDash val="solid"/>
          <a:miter lim="800000"/>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2">
          <a:scrgbClr r="0" g="0" b="0"/>
        </a:lnRef>
        <a:fillRef idx="1">
          <a:scrgbClr r="0" g="0" b="0"/>
        </a:fillRef>
        <a:effectRef idx="0">
          <a:scrgbClr r="0" g="0" b="0"/>
        </a:effectRef>
        <a:fontRef idx="minor">
          <a:schemeClr val="lt1"/>
        </a:fontRef>
      </dsp:style>
      <dsp:txBody>
        <a:bodyPr spcFirstLastPara="0" vert="horz" wrap="square" lIns="942707" tIns="66040" rIns="66040" bIns="66040" numCol="1" spcCol="1270" anchor="ctr" anchorCtr="0">
          <a:noAutofit/>
        </a:bodyPr>
        <a:lstStyle/>
        <a:p>
          <a:pPr lvl="0" algn="just" defTabSz="1155700">
            <a:lnSpc>
              <a:spcPct val="90000"/>
            </a:lnSpc>
            <a:spcBef>
              <a:spcPct val="0"/>
            </a:spcBef>
            <a:spcAft>
              <a:spcPct val="35000"/>
            </a:spcAft>
          </a:pPr>
          <a:r>
            <a:rPr lang="de-DE" sz="2600" b="1" kern="1200" dirty="0">
              <a:solidFill>
                <a:srgbClr val="0000CC"/>
              </a:solidFill>
              <a:latin typeface="Times New Roman" panose="02020603050405020304" pitchFamily="18" charset="0"/>
              <a:cs typeface="Times New Roman" panose="02020603050405020304" pitchFamily="18" charset="0"/>
            </a:rPr>
            <a:t>Phần 1: 6 câu đầu: Hoàn cảnh cô đơn tội nghiệp của Thuý Kiều.</a:t>
          </a:r>
          <a:br>
            <a:rPr lang="de-DE" sz="2600" b="1" kern="1200" dirty="0">
              <a:solidFill>
                <a:srgbClr val="0000CC"/>
              </a:solidFill>
              <a:latin typeface="Times New Roman" panose="02020603050405020304" pitchFamily="18" charset="0"/>
              <a:cs typeface="Times New Roman" panose="02020603050405020304" pitchFamily="18" charset="0"/>
            </a:rPr>
          </a:br>
          <a:endParaRPr lang="en-US" sz="2600" b="1" i="1" kern="1200" dirty="0">
            <a:solidFill>
              <a:srgbClr val="0000CC"/>
            </a:solidFill>
            <a:latin typeface="Times New Roman" panose="02020603050405020304" pitchFamily="18" charset="0"/>
            <a:cs typeface="Times New Roman" panose="02020603050405020304" pitchFamily="18" charset="0"/>
          </a:endParaRPr>
        </a:p>
      </dsp:txBody>
      <dsp:txXfrm>
        <a:off x="824237" y="593830"/>
        <a:ext cx="9249051" cy="1187661"/>
      </dsp:txXfrm>
    </dsp:sp>
    <dsp:sp modelId="{23F93245-5520-4304-B493-02453B5F73D1}">
      <dsp:nvSpPr>
        <dsp:cNvPr id="0" name=""/>
        <dsp:cNvSpPr/>
      </dsp:nvSpPr>
      <dsp:spPr>
        <a:xfrm>
          <a:off x="204084" y="465726"/>
          <a:ext cx="1484577" cy="1484577"/>
        </a:xfrm>
        <a:prstGeom prst="ellipse">
          <a:avLst/>
        </a:prstGeom>
        <a:solidFill>
          <a:schemeClr val="accent2">
            <a:lumMod val="60000"/>
            <a:lumOff val="40000"/>
          </a:schemeClr>
        </a:solidFill>
        <a:ln w="12700" cap="flat" cmpd="sng" algn="ctr">
          <a:noFill/>
          <a:prstDash val="solid"/>
          <a:miter lim="800000"/>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2">
          <a:scrgbClr r="0" g="0" b="0"/>
        </a:lnRef>
        <a:fillRef idx="1">
          <a:scrgbClr r="0" g="0" b="0"/>
        </a:fillRef>
        <a:effectRef idx="0">
          <a:scrgbClr r="0" g="0" b="0"/>
        </a:effectRef>
        <a:fontRef idx="minor"/>
      </dsp:style>
    </dsp:sp>
    <dsp:sp modelId="{FCDB3DCD-DAEB-429E-8E24-DC57046AA891}">
      <dsp:nvSpPr>
        <dsp:cNvPr id="0" name=""/>
        <dsp:cNvSpPr/>
      </dsp:nvSpPr>
      <dsp:spPr>
        <a:xfrm>
          <a:off x="1255952" y="2375323"/>
          <a:ext cx="8817335" cy="1187661"/>
        </a:xfrm>
        <a:prstGeom prst="rect">
          <a:avLst/>
        </a:prstGeom>
        <a:solidFill>
          <a:schemeClr val="accent3">
            <a:hueOff val="0"/>
            <a:satOff val="0"/>
            <a:lumOff val="0"/>
            <a:alphaOff val="0"/>
          </a:schemeClr>
        </a:solidFill>
        <a:ln w="12700" cap="flat" cmpd="sng" algn="ctr">
          <a:noFill/>
          <a:prstDash val="solid"/>
          <a:miter lim="800000"/>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2">
          <a:scrgbClr r="0" g="0" b="0"/>
        </a:lnRef>
        <a:fillRef idx="1">
          <a:scrgbClr r="0" g="0" b="0"/>
        </a:fillRef>
        <a:effectRef idx="0">
          <a:scrgbClr r="0" g="0" b="0"/>
        </a:effectRef>
        <a:fontRef idx="minor">
          <a:schemeClr val="lt1"/>
        </a:fontRef>
      </dsp:style>
      <dsp:txBody>
        <a:bodyPr spcFirstLastPara="0" vert="horz" wrap="square" lIns="942707" tIns="66040" rIns="66040" bIns="66040" numCol="1" spcCol="1270" anchor="ctr" anchorCtr="0">
          <a:noAutofit/>
        </a:bodyPr>
        <a:lstStyle/>
        <a:p>
          <a:pPr lvl="0" algn="just" defTabSz="1155700">
            <a:lnSpc>
              <a:spcPct val="90000"/>
            </a:lnSpc>
            <a:spcBef>
              <a:spcPct val="0"/>
            </a:spcBef>
            <a:spcAft>
              <a:spcPct val="35000"/>
            </a:spcAft>
          </a:pPr>
          <a:r>
            <a:rPr lang="de-DE" sz="2600" b="1" kern="1200" dirty="0">
              <a:solidFill>
                <a:srgbClr val="0000CC"/>
              </a:solidFill>
              <a:latin typeface="Times New Roman" panose="02020603050405020304" pitchFamily="18" charset="0"/>
              <a:cs typeface="Times New Roman" panose="02020603050405020304" pitchFamily="18" charset="0"/>
            </a:rPr>
            <a:t>Phần 2: 8 câu sau: Nỗi thương nhớ Kim Trọng , nhớ cha mẹ.</a:t>
          </a:r>
          <a:endParaRPr lang="en-US" sz="2600" b="1" i="1" kern="1200" dirty="0">
            <a:solidFill>
              <a:srgbClr val="0000CC"/>
            </a:solidFill>
            <a:latin typeface="Times New Roman" panose="02020603050405020304" pitchFamily="18" charset="0"/>
            <a:cs typeface="Times New Roman" panose="02020603050405020304" pitchFamily="18" charset="0"/>
          </a:endParaRPr>
        </a:p>
      </dsp:txBody>
      <dsp:txXfrm>
        <a:off x="1255952" y="2375323"/>
        <a:ext cx="8817335" cy="1187661"/>
      </dsp:txXfrm>
    </dsp:sp>
    <dsp:sp modelId="{C2D33CA2-4078-48E2-97AF-83CBCBD92B63}">
      <dsp:nvSpPr>
        <dsp:cNvPr id="0" name=""/>
        <dsp:cNvSpPr/>
      </dsp:nvSpPr>
      <dsp:spPr>
        <a:xfrm>
          <a:off x="513663" y="2226865"/>
          <a:ext cx="1484577" cy="1484577"/>
        </a:xfrm>
        <a:prstGeom prst="ellipse">
          <a:avLst/>
        </a:prstGeom>
        <a:solidFill>
          <a:schemeClr val="accent4">
            <a:lumMod val="60000"/>
            <a:lumOff val="40000"/>
          </a:schemeClr>
        </a:solidFill>
        <a:ln w="12700" cap="flat" cmpd="sng" algn="ctr">
          <a:noFill/>
          <a:prstDash val="solid"/>
          <a:miter lim="800000"/>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2">
          <a:scrgbClr r="0" g="0" b="0"/>
        </a:lnRef>
        <a:fillRef idx="1">
          <a:scrgbClr r="0" g="0" b="0"/>
        </a:fillRef>
        <a:effectRef idx="0">
          <a:scrgbClr r="0" g="0" b="0"/>
        </a:effectRef>
        <a:fontRef idx="minor"/>
      </dsp:style>
    </dsp:sp>
    <dsp:sp modelId="{BAF320BC-8E67-4EDE-A824-70148672DC57}">
      <dsp:nvSpPr>
        <dsp:cNvPr id="0" name=""/>
        <dsp:cNvSpPr/>
      </dsp:nvSpPr>
      <dsp:spPr>
        <a:xfrm>
          <a:off x="824237" y="4156816"/>
          <a:ext cx="9249051" cy="1187661"/>
        </a:xfrm>
        <a:prstGeom prst="rect">
          <a:avLst/>
        </a:prstGeom>
        <a:solidFill>
          <a:schemeClr val="accent4">
            <a:hueOff val="0"/>
            <a:satOff val="0"/>
            <a:lumOff val="0"/>
            <a:alphaOff val="0"/>
          </a:schemeClr>
        </a:solidFill>
        <a:ln w="12700" cap="flat" cmpd="sng" algn="ctr">
          <a:noFill/>
          <a:prstDash val="solid"/>
          <a:miter lim="800000"/>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2">
          <a:scrgbClr r="0" g="0" b="0"/>
        </a:lnRef>
        <a:fillRef idx="1">
          <a:scrgbClr r="0" g="0" b="0"/>
        </a:fillRef>
        <a:effectRef idx="0">
          <a:scrgbClr r="0" g="0" b="0"/>
        </a:effectRef>
        <a:fontRef idx="minor">
          <a:schemeClr val="lt1"/>
        </a:fontRef>
      </dsp:style>
      <dsp:txBody>
        <a:bodyPr spcFirstLastPara="0" vert="horz" wrap="square" lIns="942707" tIns="66040" rIns="66040" bIns="66040" numCol="1" spcCol="1270" anchor="ctr" anchorCtr="0">
          <a:noAutofit/>
        </a:bodyPr>
        <a:lstStyle/>
        <a:p>
          <a:pPr lvl="0" algn="just" defTabSz="1155700">
            <a:lnSpc>
              <a:spcPct val="90000"/>
            </a:lnSpc>
            <a:spcBef>
              <a:spcPct val="0"/>
            </a:spcBef>
            <a:spcAft>
              <a:spcPct val="35000"/>
            </a:spcAft>
          </a:pPr>
          <a:r>
            <a:rPr lang="de-DE" sz="2600" b="1" kern="1200" dirty="0">
              <a:solidFill>
                <a:srgbClr val="0000CC"/>
              </a:solidFill>
              <a:latin typeface="Times New Roman" panose="02020603050405020304" pitchFamily="18" charset="0"/>
              <a:cs typeface="Times New Roman" panose="02020603050405020304" pitchFamily="18" charset="0"/>
            </a:rPr>
            <a:t>Phần 3: 8 câu cuối:  Tâm trạng đau buồn , lo sợ của Thuý Kiều.</a:t>
          </a:r>
          <a:endParaRPr lang="en-US" sz="2600" b="1" i="1" kern="1200" dirty="0">
            <a:solidFill>
              <a:srgbClr val="0000CC"/>
            </a:solidFill>
            <a:latin typeface="Times New Roman" panose="02020603050405020304" pitchFamily="18" charset="0"/>
            <a:cs typeface="Times New Roman" panose="02020603050405020304" pitchFamily="18" charset="0"/>
          </a:endParaRPr>
        </a:p>
      </dsp:txBody>
      <dsp:txXfrm>
        <a:off x="824237" y="4156816"/>
        <a:ext cx="9249051" cy="1187661"/>
      </dsp:txXfrm>
    </dsp:sp>
    <dsp:sp modelId="{A3DC41E7-E14C-4E37-A225-B8F83776CFBD}">
      <dsp:nvSpPr>
        <dsp:cNvPr id="0" name=""/>
        <dsp:cNvSpPr/>
      </dsp:nvSpPr>
      <dsp:spPr>
        <a:xfrm>
          <a:off x="81948" y="4008358"/>
          <a:ext cx="1484577" cy="1484577"/>
        </a:xfrm>
        <a:prstGeom prst="ellipse">
          <a:avLst/>
        </a:prstGeom>
        <a:solidFill>
          <a:schemeClr val="accent4">
            <a:lumMod val="75000"/>
          </a:schemeClr>
        </a:solidFill>
        <a:ln w="12700" cap="flat" cmpd="sng" algn="ctr">
          <a:noFill/>
          <a:prstDash val="solid"/>
          <a:miter lim="800000"/>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73AEB1-2DA5-49A4-B198-95AD82B80C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A7C481F8-CB62-43BF-9D5A-5871D1F04A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D12EEBC5-1F29-47B0-AF64-AB14463513A8}"/>
              </a:ext>
            </a:extLst>
          </p:cNvPr>
          <p:cNvSpPr>
            <a:spLocks noGrp="1"/>
          </p:cNvSpPr>
          <p:nvPr>
            <p:ph type="dt" sz="half" idx="10"/>
          </p:nvPr>
        </p:nvSpPr>
        <p:spPr/>
        <p:txBody>
          <a:bodyPr/>
          <a:lstStyle/>
          <a:p>
            <a:fld id="{1B9E5AF1-CA98-4905-BE08-2514E2107251}" type="datetimeFigureOut">
              <a:rPr lang="en-US" smtClean="0"/>
              <a:t>10/18/2021</a:t>
            </a:fld>
            <a:endParaRPr lang="en-US"/>
          </a:p>
        </p:txBody>
      </p:sp>
      <p:sp>
        <p:nvSpPr>
          <p:cNvPr id="5" name="Footer Placeholder 4">
            <a:extLst>
              <a:ext uri="{FF2B5EF4-FFF2-40B4-BE49-F238E27FC236}">
                <a16:creationId xmlns="" xmlns:a16="http://schemas.microsoft.com/office/drawing/2014/main" id="{B410D520-DD1A-41D5-A526-B92F451E60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8C24358-D728-4E93-8701-7DCD39399EAB}"/>
              </a:ext>
            </a:extLst>
          </p:cNvPr>
          <p:cNvSpPr>
            <a:spLocks noGrp="1"/>
          </p:cNvSpPr>
          <p:nvPr>
            <p:ph type="sldNum" sz="quarter" idx="12"/>
          </p:nvPr>
        </p:nvSpPr>
        <p:spPr/>
        <p:txBody>
          <a:bodyPr/>
          <a:lstStyle/>
          <a:p>
            <a:fld id="{2D6B5F17-8930-43B6-B835-91C9FEFEC8F7}" type="slidenum">
              <a:rPr lang="en-US" smtClean="0"/>
              <a:t>‹#›</a:t>
            </a:fld>
            <a:endParaRPr lang="en-US"/>
          </a:p>
        </p:txBody>
      </p:sp>
    </p:spTree>
    <p:extLst>
      <p:ext uri="{BB962C8B-B14F-4D97-AF65-F5344CB8AC3E}">
        <p14:creationId xmlns:p14="http://schemas.microsoft.com/office/powerpoint/2010/main" val="3681627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8AC9BF3-7010-43BC-875F-3FE81E3918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77D4E41C-9B5A-4D7E-A782-BD7870A598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EAF9DBC-AB97-4D54-ACE4-600E9292373B}"/>
              </a:ext>
            </a:extLst>
          </p:cNvPr>
          <p:cNvSpPr>
            <a:spLocks noGrp="1"/>
          </p:cNvSpPr>
          <p:nvPr>
            <p:ph type="dt" sz="half" idx="10"/>
          </p:nvPr>
        </p:nvSpPr>
        <p:spPr/>
        <p:txBody>
          <a:bodyPr/>
          <a:lstStyle/>
          <a:p>
            <a:fld id="{1B9E5AF1-CA98-4905-BE08-2514E2107251}" type="datetimeFigureOut">
              <a:rPr lang="en-US" smtClean="0"/>
              <a:t>10/18/2021</a:t>
            </a:fld>
            <a:endParaRPr lang="en-US"/>
          </a:p>
        </p:txBody>
      </p:sp>
      <p:sp>
        <p:nvSpPr>
          <p:cNvPr id="5" name="Footer Placeholder 4">
            <a:extLst>
              <a:ext uri="{FF2B5EF4-FFF2-40B4-BE49-F238E27FC236}">
                <a16:creationId xmlns="" xmlns:a16="http://schemas.microsoft.com/office/drawing/2014/main" id="{FE0A4E58-7494-40CF-9122-5852CEBD26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4893D6F-1A2E-4A63-8425-5F7C42133D94}"/>
              </a:ext>
            </a:extLst>
          </p:cNvPr>
          <p:cNvSpPr>
            <a:spLocks noGrp="1"/>
          </p:cNvSpPr>
          <p:nvPr>
            <p:ph type="sldNum" sz="quarter" idx="12"/>
          </p:nvPr>
        </p:nvSpPr>
        <p:spPr/>
        <p:txBody>
          <a:bodyPr/>
          <a:lstStyle/>
          <a:p>
            <a:fld id="{2D6B5F17-8930-43B6-B835-91C9FEFEC8F7}" type="slidenum">
              <a:rPr lang="en-US" smtClean="0"/>
              <a:t>‹#›</a:t>
            </a:fld>
            <a:endParaRPr lang="en-US"/>
          </a:p>
        </p:txBody>
      </p:sp>
    </p:spTree>
    <p:extLst>
      <p:ext uri="{BB962C8B-B14F-4D97-AF65-F5344CB8AC3E}">
        <p14:creationId xmlns:p14="http://schemas.microsoft.com/office/powerpoint/2010/main" val="153728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22562F23-2630-441A-B297-CFE4A4072F4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F892AC21-5E39-407C-9303-192701333AE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CEA0619-D970-4AB5-8DD6-0A5825C70EF7}"/>
              </a:ext>
            </a:extLst>
          </p:cNvPr>
          <p:cNvSpPr>
            <a:spLocks noGrp="1"/>
          </p:cNvSpPr>
          <p:nvPr>
            <p:ph type="dt" sz="half" idx="10"/>
          </p:nvPr>
        </p:nvSpPr>
        <p:spPr/>
        <p:txBody>
          <a:bodyPr/>
          <a:lstStyle/>
          <a:p>
            <a:fld id="{1B9E5AF1-CA98-4905-BE08-2514E2107251}" type="datetimeFigureOut">
              <a:rPr lang="en-US" smtClean="0"/>
              <a:t>10/18/2021</a:t>
            </a:fld>
            <a:endParaRPr lang="en-US"/>
          </a:p>
        </p:txBody>
      </p:sp>
      <p:sp>
        <p:nvSpPr>
          <p:cNvPr id="5" name="Footer Placeholder 4">
            <a:extLst>
              <a:ext uri="{FF2B5EF4-FFF2-40B4-BE49-F238E27FC236}">
                <a16:creationId xmlns="" xmlns:a16="http://schemas.microsoft.com/office/drawing/2014/main" id="{822824BE-5D4D-4916-8718-4AE005A332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13F95D9-63A9-4929-8C8E-E0F3D99AE439}"/>
              </a:ext>
            </a:extLst>
          </p:cNvPr>
          <p:cNvSpPr>
            <a:spLocks noGrp="1"/>
          </p:cNvSpPr>
          <p:nvPr>
            <p:ph type="sldNum" sz="quarter" idx="12"/>
          </p:nvPr>
        </p:nvSpPr>
        <p:spPr/>
        <p:txBody>
          <a:bodyPr/>
          <a:lstStyle/>
          <a:p>
            <a:fld id="{2D6B5F17-8930-43B6-B835-91C9FEFEC8F7}" type="slidenum">
              <a:rPr lang="en-US" smtClean="0"/>
              <a:t>‹#›</a:t>
            </a:fld>
            <a:endParaRPr lang="en-US"/>
          </a:p>
        </p:txBody>
      </p:sp>
    </p:spTree>
    <p:extLst>
      <p:ext uri="{BB962C8B-B14F-4D97-AF65-F5344CB8AC3E}">
        <p14:creationId xmlns:p14="http://schemas.microsoft.com/office/powerpoint/2010/main" val="16961864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6022D746-180C-374D-BD9A-4C00A1C9CCE7}"/>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p>
        </p:txBody>
      </p:sp>
      <p:sp>
        <p:nvSpPr>
          <p:cNvPr id="3" name="Tiêu đề phụ 2">
            <a:extLst>
              <a:ext uri="{FF2B5EF4-FFF2-40B4-BE49-F238E27FC236}">
                <a16:creationId xmlns="" xmlns:a16="http://schemas.microsoft.com/office/drawing/2014/main" id="{E8F580B2-F780-6D4A-8532-D0863902FF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p>
        </p:txBody>
      </p:sp>
      <p:sp>
        <p:nvSpPr>
          <p:cNvPr id="4" name="Chỗ dành sẵn cho Ngày tháng 3">
            <a:extLst>
              <a:ext uri="{FF2B5EF4-FFF2-40B4-BE49-F238E27FC236}">
                <a16:creationId xmlns="" xmlns:a16="http://schemas.microsoft.com/office/drawing/2014/main" id="{8ED49014-C9B7-C041-BD3B-B252E87D07FB}"/>
              </a:ext>
            </a:extLst>
          </p:cNvPr>
          <p:cNvSpPr>
            <a:spLocks noGrp="1"/>
          </p:cNvSpPr>
          <p:nvPr>
            <p:ph type="dt" sz="half" idx="10"/>
          </p:nvPr>
        </p:nvSpPr>
        <p:spPr/>
        <p:txBody>
          <a:bodyPr/>
          <a:lstStyle/>
          <a:p>
            <a:fld id="{39809A08-1542-0D47-B178-D7395FDE6E0D}" type="datetimeFigureOut">
              <a:rPr lang="vi-VN" smtClean="0"/>
              <a:t>18/10/2021</a:t>
            </a:fld>
            <a:endParaRPr lang="vi-VN"/>
          </a:p>
        </p:txBody>
      </p:sp>
      <p:sp>
        <p:nvSpPr>
          <p:cNvPr id="5" name="Chỗ dành sẵn cho Chân trang 4">
            <a:extLst>
              <a:ext uri="{FF2B5EF4-FFF2-40B4-BE49-F238E27FC236}">
                <a16:creationId xmlns="" xmlns:a16="http://schemas.microsoft.com/office/drawing/2014/main" id="{19DE0360-5706-EE42-93E9-EA283E667099}"/>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 xmlns:a16="http://schemas.microsoft.com/office/drawing/2014/main" id="{901CF93D-93A0-1047-9A98-331D1D001CE3}"/>
              </a:ext>
            </a:extLst>
          </p:cNvPr>
          <p:cNvSpPr>
            <a:spLocks noGrp="1"/>
          </p:cNvSpPr>
          <p:nvPr>
            <p:ph type="sldNum" sz="quarter" idx="12"/>
          </p:nvPr>
        </p:nvSpPr>
        <p:spPr/>
        <p:txBody>
          <a:bodyPr/>
          <a:lstStyle/>
          <a:p>
            <a:fld id="{DC0D6E9F-6BC6-2940-AE72-02C58B1D97B8}" type="slidenum">
              <a:rPr lang="vi-VN" smtClean="0"/>
              <a:t>‹#›</a:t>
            </a:fld>
            <a:endParaRPr lang="vi-VN"/>
          </a:p>
        </p:txBody>
      </p:sp>
    </p:spTree>
    <p:extLst>
      <p:ext uri="{BB962C8B-B14F-4D97-AF65-F5344CB8AC3E}">
        <p14:creationId xmlns:p14="http://schemas.microsoft.com/office/powerpoint/2010/main" val="16726275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34976B09-F261-5745-BD45-2A22B2938021}"/>
              </a:ext>
            </a:extLst>
          </p:cNvPr>
          <p:cNvSpPr>
            <a:spLocks noGrp="1"/>
          </p:cNvSpPr>
          <p:nvPr>
            <p:ph type="title"/>
          </p:nvPr>
        </p:nvSpPr>
        <p:spPr/>
        <p:txBody>
          <a:bodyPr/>
          <a:lstStyle/>
          <a:p>
            <a:r>
              <a:rPr lang="vi-VN"/>
              <a:t>Bấm để sửa kiểu tiêu đề Bản cái</a:t>
            </a:r>
          </a:p>
        </p:txBody>
      </p:sp>
      <p:sp>
        <p:nvSpPr>
          <p:cNvPr id="3" name="Chỗ dành sẵn cho Nội dung 2">
            <a:extLst>
              <a:ext uri="{FF2B5EF4-FFF2-40B4-BE49-F238E27FC236}">
                <a16:creationId xmlns="" xmlns:a16="http://schemas.microsoft.com/office/drawing/2014/main" id="{DC5CA2B8-E849-D64E-AF98-479FAFE40274}"/>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 xmlns:a16="http://schemas.microsoft.com/office/drawing/2014/main" id="{0827C7E4-E67F-3C47-911B-69998E2C1529}"/>
              </a:ext>
            </a:extLst>
          </p:cNvPr>
          <p:cNvSpPr>
            <a:spLocks noGrp="1"/>
          </p:cNvSpPr>
          <p:nvPr>
            <p:ph type="dt" sz="half" idx="10"/>
          </p:nvPr>
        </p:nvSpPr>
        <p:spPr/>
        <p:txBody>
          <a:bodyPr/>
          <a:lstStyle/>
          <a:p>
            <a:fld id="{39809A08-1542-0D47-B178-D7395FDE6E0D}" type="datetimeFigureOut">
              <a:rPr lang="vi-VN" smtClean="0"/>
              <a:t>18/10/2021</a:t>
            </a:fld>
            <a:endParaRPr lang="vi-VN"/>
          </a:p>
        </p:txBody>
      </p:sp>
      <p:sp>
        <p:nvSpPr>
          <p:cNvPr id="5" name="Chỗ dành sẵn cho Chân trang 4">
            <a:extLst>
              <a:ext uri="{FF2B5EF4-FFF2-40B4-BE49-F238E27FC236}">
                <a16:creationId xmlns="" xmlns:a16="http://schemas.microsoft.com/office/drawing/2014/main" id="{AC16135F-5D3B-D741-9F7D-15A31D2B1463}"/>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 xmlns:a16="http://schemas.microsoft.com/office/drawing/2014/main" id="{593B3269-63BF-1041-B53F-49CB223BEDBE}"/>
              </a:ext>
            </a:extLst>
          </p:cNvPr>
          <p:cNvSpPr>
            <a:spLocks noGrp="1"/>
          </p:cNvSpPr>
          <p:nvPr>
            <p:ph type="sldNum" sz="quarter" idx="12"/>
          </p:nvPr>
        </p:nvSpPr>
        <p:spPr/>
        <p:txBody>
          <a:bodyPr/>
          <a:lstStyle/>
          <a:p>
            <a:fld id="{DC0D6E9F-6BC6-2940-AE72-02C58B1D97B8}" type="slidenum">
              <a:rPr lang="vi-VN" smtClean="0"/>
              <a:t>‹#›</a:t>
            </a:fld>
            <a:endParaRPr lang="vi-VN"/>
          </a:p>
        </p:txBody>
      </p:sp>
    </p:spTree>
    <p:extLst>
      <p:ext uri="{BB962C8B-B14F-4D97-AF65-F5344CB8AC3E}">
        <p14:creationId xmlns:p14="http://schemas.microsoft.com/office/powerpoint/2010/main" val="46531645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0A0B6AC1-2145-5C4F-9069-C0E09F1F8631}"/>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p>
        </p:txBody>
      </p:sp>
      <p:sp>
        <p:nvSpPr>
          <p:cNvPr id="3" name="Chỗ dành sẵn cho Văn bản 2">
            <a:extLst>
              <a:ext uri="{FF2B5EF4-FFF2-40B4-BE49-F238E27FC236}">
                <a16:creationId xmlns="" xmlns:a16="http://schemas.microsoft.com/office/drawing/2014/main" id="{A5058C4A-D7B4-164F-BDAE-615FA269E0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 xmlns:a16="http://schemas.microsoft.com/office/drawing/2014/main" id="{17207E53-799D-7840-B2BA-5A4C1CFDE2D1}"/>
              </a:ext>
            </a:extLst>
          </p:cNvPr>
          <p:cNvSpPr>
            <a:spLocks noGrp="1"/>
          </p:cNvSpPr>
          <p:nvPr>
            <p:ph type="dt" sz="half" idx="10"/>
          </p:nvPr>
        </p:nvSpPr>
        <p:spPr/>
        <p:txBody>
          <a:bodyPr/>
          <a:lstStyle/>
          <a:p>
            <a:fld id="{39809A08-1542-0D47-B178-D7395FDE6E0D}" type="datetimeFigureOut">
              <a:rPr lang="vi-VN" smtClean="0"/>
              <a:t>18/10/2021</a:t>
            </a:fld>
            <a:endParaRPr lang="vi-VN"/>
          </a:p>
        </p:txBody>
      </p:sp>
      <p:sp>
        <p:nvSpPr>
          <p:cNvPr id="5" name="Chỗ dành sẵn cho Chân trang 4">
            <a:extLst>
              <a:ext uri="{FF2B5EF4-FFF2-40B4-BE49-F238E27FC236}">
                <a16:creationId xmlns="" xmlns:a16="http://schemas.microsoft.com/office/drawing/2014/main" id="{407A90C1-49E1-FE48-A190-462D5DAC4FEE}"/>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 xmlns:a16="http://schemas.microsoft.com/office/drawing/2014/main" id="{5999BAC3-E569-DC47-BBA0-236D55FD37DD}"/>
              </a:ext>
            </a:extLst>
          </p:cNvPr>
          <p:cNvSpPr>
            <a:spLocks noGrp="1"/>
          </p:cNvSpPr>
          <p:nvPr>
            <p:ph type="sldNum" sz="quarter" idx="12"/>
          </p:nvPr>
        </p:nvSpPr>
        <p:spPr/>
        <p:txBody>
          <a:bodyPr/>
          <a:lstStyle/>
          <a:p>
            <a:fld id="{DC0D6E9F-6BC6-2940-AE72-02C58B1D97B8}" type="slidenum">
              <a:rPr lang="vi-VN" smtClean="0"/>
              <a:t>‹#›</a:t>
            </a:fld>
            <a:endParaRPr lang="vi-VN"/>
          </a:p>
        </p:txBody>
      </p:sp>
    </p:spTree>
    <p:extLst>
      <p:ext uri="{BB962C8B-B14F-4D97-AF65-F5344CB8AC3E}">
        <p14:creationId xmlns:p14="http://schemas.microsoft.com/office/powerpoint/2010/main" val="14915383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5BEBAA26-36AE-E840-A198-741C28CE8F54}"/>
              </a:ext>
            </a:extLst>
          </p:cNvPr>
          <p:cNvSpPr>
            <a:spLocks noGrp="1"/>
          </p:cNvSpPr>
          <p:nvPr>
            <p:ph type="title"/>
          </p:nvPr>
        </p:nvSpPr>
        <p:spPr/>
        <p:txBody>
          <a:bodyPr/>
          <a:lstStyle/>
          <a:p>
            <a:r>
              <a:rPr lang="vi-VN"/>
              <a:t>Bấm để sửa kiểu tiêu đề Bản cái</a:t>
            </a:r>
          </a:p>
        </p:txBody>
      </p:sp>
      <p:sp>
        <p:nvSpPr>
          <p:cNvPr id="3" name="Chỗ dành sẵn cho Nội dung 2">
            <a:extLst>
              <a:ext uri="{FF2B5EF4-FFF2-40B4-BE49-F238E27FC236}">
                <a16:creationId xmlns="" xmlns:a16="http://schemas.microsoft.com/office/drawing/2014/main" id="{61596DE5-E08F-004B-911F-E342C4C987E8}"/>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ội dung 3">
            <a:extLst>
              <a:ext uri="{FF2B5EF4-FFF2-40B4-BE49-F238E27FC236}">
                <a16:creationId xmlns="" xmlns:a16="http://schemas.microsoft.com/office/drawing/2014/main" id="{9C514D00-606D-1F41-89D1-22D425028A15}"/>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5" name="Chỗ dành sẵn cho Ngày tháng 4">
            <a:extLst>
              <a:ext uri="{FF2B5EF4-FFF2-40B4-BE49-F238E27FC236}">
                <a16:creationId xmlns="" xmlns:a16="http://schemas.microsoft.com/office/drawing/2014/main" id="{133CD2FB-0918-AC4E-AA8F-91F382FC35F1}"/>
              </a:ext>
            </a:extLst>
          </p:cNvPr>
          <p:cNvSpPr>
            <a:spLocks noGrp="1"/>
          </p:cNvSpPr>
          <p:nvPr>
            <p:ph type="dt" sz="half" idx="10"/>
          </p:nvPr>
        </p:nvSpPr>
        <p:spPr/>
        <p:txBody>
          <a:bodyPr/>
          <a:lstStyle/>
          <a:p>
            <a:fld id="{39809A08-1542-0D47-B178-D7395FDE6E0D}" type="datetimeFigureOut">
              <a:rPr lang="vi-VN" smtClean="0"/>
              <a:t>18/10/2021</a:t>
            </a:fld>
            <a:endParaRPr lang="vi-VN"/>
          </a:p>
        </p:txBody>
      </p:sp>
      <p:sp>
        <p:nvSpPr>
          <p:cNvPr id="6" name="Chỗ dành sẵn cho Chân trang 5">
            <a:extLst>
              <a:ext uri="{FF2B5EF4-FFF2-40B4-BE49-F238E27FC236}">
                <a16:creationId xmlns="" xmlns:a16="http://schemas.microsoft.com/office/drawing/2014/main" id="{D5EF4C76-0B1B-DE47-ADD2-74A727A4EA24}"/>
              </a:ext>
            </a:extLst>
          </p:cNvPr>
          <p:cNvSpPr>
            <a:spLocks noGrp="1"/>
          </p:cNvSpPr>
          <p:nvPr>
            <p:ph type="ftr" sz="quarter" idx="11"/>
          </p:nvPr>
        </p:nvSpPr>
        <p:spPr/>
        <p:txBody>
          <a:bodyPr/>
          <a:lstStyle/>
          <a:p>
            <a:endParaRPr lang="vi-VN"/>
          </a:p>
        </p:txBody>
      </p:sp>
      <p:sp>
        <p:nvSpPr>
          <p:cNvPr id="7" name="Chỗ dành sẵn cho Số hiệu Bản chiếu 6">
            <a:extLst>
              <a:ext uri="{FF2B5EF4-FFF2-40B4-BE49-F238E27FC236}">
                <a16:creationId xmlns="" xmlns:a16="http://schemas.microsoft.com/office/drawing/2014/main" id="{0D79C9DF-97F5-B545-8152-D5D9CFD66C51}"/>
              </a:ext>
            </a:extLst>
          </p:cNvPr>
          <p:cNvSpPr>
            <a:spLocks noGrp="1"/>
          </p:cNvSpPr>
          <p:nvPr>
            <p:ph type="sldNum" sz="quarter" idx="12"/>
          </p:nvPr>
        </p:nvSpPr>
        <p:spPr/>
        <p:txBody>
          <a:bodyPr/>
          <a:lstStyle/>
          <a:p>
            <a:fld id="{DC0D6E9F-6BC6-2940-AE72-02C58B1D97B8}" type="slidenum">
              <a:rPr lang="vi-VN" smtClean="0"/>
              <a:t>‹#›</a:t>
            </a:fld>
            <a:endParaRPr lang="vi-VN"/>
          </a:p>
        </p:txBody>
      </p:sp>
    </p:spTree>
    <p:extLst>
      <p:ext uri="{BB962C8B-B14F-4D97-AF65-F5344CB8AC3E}">
        <p14:creationId xmlns:p14="http://schemas.microsoft.com/office/powerpoint/2010/main" val="40233785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1C1EF8F7-AB74-AA44-8610-518F6880424E}"/>
              </a:ext>
            </a:extLst>
          </p:cNvPr>
          <p:cNvSpPr>
            <a:spLocks noGrp="1"/>
          </p:cNvSpPr>
          <p:nvPr>
            <p:ph type="title"/>
          </p:nvPr>
        </p:nvSpPr>
        <p:spPr>
          <a:xfrm>
            <a:off x="839788" y="365125"/>
            <a:ext cx="10515600" cy="1325563"/>
          </a:xfrm>
        </p:spPr>
        <p:txBody>
          <a:bodyPr/>
          <a:lstStyle/>
          <a:p>
            <a:r>
              <a:rPr lang="vi-VN"/>
              <a:t>Bấm để sửa kiểu tiêu đề Bản cái</a:t>
            </a:r>
          </a:p>
        </p:txBody>
      </p:sp>
      <p:sp>
        <p:nvSpPr>
          <p:cNvPr id="3" name="Chỗ dành sẵn cho Văn bản 2">
            <a:extLst>
              <a:ext uri="{FF2B5EF4-FFF2-40B4-BE49-F238E27FC236}">
                <a16:creationId xmlns="" xmlns:a16="http://schemas.microsoft.com/office/drawing/2014/main" id="{10941B9C-EC41-DC40-ACDC-6B865D80C3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 xmlns:a16="http://schemas.microsoft.com/office/drawing/2014/main" id="{EDACD841-1F25-484A-B305-7A2C5A1B02EE}"/>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5" name="Chỗ dành sẵn cho Văn bản 4">
            <a:extLst>
              <a:ext uri="{FF2B5EF4-FFF2-40B4-BE49-F238E27FC236}">
                <a16:creationId xmlns="" xmlns:a16="http://schemas.microsoft.com/office/drawing/2014/main" id="{B567DC14-C2F7-144E-B7CC-DCC7DE2A66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 xmlns:a16="http://schemas.microsoft.com/office/drawing/2014/main" id="{94D2A152-EDA1-6E41-8CA4-6B1F52A1540D}"/>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7" name="Chỗ dành sẵn cho Ngày tháng 6">
            <a:extLst>
              <a:ext uri="{FF2B5EF4-FFF2-40B4-BE49-F238E27FC236}">
                <a16:creationId xmlns="" xmlns:a16="http://schemas.microsoft.com/office/drawing/2014/main" id="{4DEE66E2-9BE2-9D48-AFD5-D251C43C8C4F}"/>
              </a:ext>
            </a:extLst>
          </p:cNvPr>
          <p:cNvSpPr>
            <a:spLocks noGrp="1"/>
          </p:cNvSpPr>
          <p:nvPr>
            <p:ph type="dt" sz="half" idx="10"/>
          </p:nvPr>
        </p:nvSpPr>
        <p:spPr/>
        <p:txBody>
          <a:bodyPr/>
          <a:lstStyle/>
          <a:p>
            <a:fld id="{39809A08-1542-0D47-B178-D7395FDE6E0D}" type="datetimeFigureOut">
              <a:rPr lang="vi-VN" smtClean="0"/>
              <a:t>18/10/2021</a:t>
            </a:fld>
            <a:endParaRPr lang="vi-VN"/>
          </a:p>
        </p:txBody>
      </p:sp>
      <p:sp>
        <p:nvSpPr>
          <p:cNvPr id="8" name="Chỗ dành sẵn cho Chân trang 7">
            <a:extLst>
              <a:ext uri="{FF2B5EF4-FFF2-40B4-BE49-F238E27FC236}">
                <a16:creationId xmlns="" xmlns:a16="http://schemas.microsoft.com/office/drawing/2014/main" id="{BFB4DE79-F67D-A545-B385-22DC51D13149}"/>
              </a:ext>
            </a:extLst>
          </p:cNvPr>
          <p:cNvSpPr>
            <a:spLocks noGrp="1"/>
          </p:cNvSpPr>
          <p:nvPr>
            <p:ph type="ftr" sz="quarter" idx="11"/>
          </p:nvPr>
        </p:nvSpPr>
        <p:spPr/>
        <p:txBody>
          <a:bodyPr/>
          <a:lstStyle/>
          <a:p>
            <a:endParaRPr lang="vi-VN"/>
          </a:p>
        </p:txBody>
      </p:sp>
      <p:sp>
        <p:nvSpPr>
          <p:cNvPr id="9" name="Chỗ dành sẵn cho Số hiệu Bản chiếu 8">
            <a:extLst>
              <a:ext uri="{FF2B5EF4-FFF2-40B4-BE49-F238E27FC236}">
                <a16:creationId xmlns="" xmlns:a16="http://schemas.microsoft.com/office/drawing/2014/main" id="{EC6F454E-5153-CE4E-8572-FD02817C2DBA}"/>
              </a:ext>
            </a:extLst>
          </p:cNvPr>
          <p:cNvSpPr>
            <a:spLocks noGrp="1"/>
          </p:cNvSpPr>
          <p:nvPr>
            <p:ph type="sldNum" sz="quarter" idx="12"/>
          </p:nvPr>
        </p:nvSpPr>
        <p:spPr/>
        <p:txBody>
          <a:bodyPr/>
          <a:lstStyle/>
          <a:p>
            <a:fld id="{DC0D6E9F-6BC6-2940-AE72-02C58B1D97B8}" type="slidenum">
              <a:rPr lang="vi-VN" smtClean="0"/>
              <a:t>‹#›</a:t>
            </a:fld>
            <a:endParaRPr lang="vi-VN"/>
          </a:p>
        </p:txBody>
      </p:sp>
    </p:spTree>
    <p:extLst>
      <p:ext uri="{BB962C8B-B14F-4D97-AF65-F5344CB8AC3E}">
        <p14:creationId xmlns:p14="http://schemas.microsoft.com/office/powerpoint/2010/main" val="23305944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4B304BB6-FE57-B04A-85B6-576EDF762FF9}"/>
              </a:ext>
            </a:extLst>
          </p:cNvPr>
          <p:cNvSpPr>
            <a:spLocks noGrp="1"/>
          </p:cNvSpPr>
          <p:nvPr>
            <p:ph type="title"/>
          </p:nvPr>
        </p:nvSpPr>
        <p:spPr/>
        <p:txBody>
          <a:bodyPr/>
          <a:lstStyle/>
          <a:p>
            <a:r>
              <a:rPr lang="vi-VN"/>
              <a:t>Bấm để sửa kiểu tiêu đề Bản cái</a:t>
            </a:r>
          </a:p>
        </p:txBody>
      </p:sp>
      <p:sp>
        <p:nvSpPr>
          <p:cNvPr id="3" name="Chỗ dành sẵn cho Ngày tháng 2">
            <a:extLst>
              <a:ext uri="{FF2B5EF4-FFF2-40B4-BE49-F238E27FC236}">
                <a16:creationId xmlns="" xmlns:a16="http://schemas.microsoft.com/office/drawing/2014/main" id="{9E020131-D2DE-8E4D-BC60-D78B0E50627E}"/>
              </a:ext>
            </a:extLst>
          </p:cNvPr>
          <p:cNvSpPr>
            <a:spLocks noGrp="1"/>
          </p:cNvSpPr>
          <p:nvPr>
            <p:ph type="dt" sz="half" idx="10"/>
          </p:nvPr>
        </p:nvSpPr>
        <p:spPr/>
        <p:txBody>
          <a:bodyPr/>
          <a:lstStyle/>
          <a:p>
            <a:fld id="{39809A08-1542-0D47-B178-D7395FDE6E0D}" type="datetimeFigureOut">
              <a:rPr lang="vi-VN" smtClean="0"/>
              <a:t>18/10/2021</a:t>
            </a:fld>
            <a:endParaRPr lang="vi-VN"/>
          </a:p>
        </p:txBody>
      </p:sp>
      <p:sp>
        <p:nvSpPr>
          <p:cNvPr id="4" name="Chỗ dành sẵn cho Chân trang 3">
            <a:extLst>
              <a:ext uri="{FF2B5EF4-FFF2-40B4-BE49-F238E27FC236}">
                <a16:creationId xmlns="" xmlns:a16="http://schemas.microsoft.com/office/drawing/2014/main" id="{90736FEB-A689-C343-95D5-5CEE5F711CE1}"/>
              </a:ext>
            </a:extLst>
          </p:cNvPr>
          <p:cNvSpPr>
            <a:spLocks noGrp="1"/>
          </p:cNvSpPr>
          <p:nvPr>
            <p:ph type="ftr" sz="quarter" idx="11"/>
          </p:nvPr>
        </p:nvSpPr>
        <p:spPr/>
        <p:txBody>
          <a:bodyPr/>
          <a:lstStyle/>
          <a:p>
            <a:endParaRPr lang="vi-VN"/>
          </a:p>
        </p:txBody>
      </p:sp>
      <p:sp>
        <p:nvSpPr>
          <p:cNvPr id="5" name="Chỗ dành sẵn cho Số hiệu Bản chiếu 4">
            <a:extLst>
              <a:ext uri="{FF2B5EF4-FFF2-40B4-BE49-F238E27FC236}">
                <a16:creationId xmlns="" xmlns:a16="http://schemas.microsoft.com/office/drawing/2014/main" id="{E58388F8-1CA7-644C-B832-2EE4AACC7575}"/>
              </a:ext>
            </a:extLst>
          </p:cNvPr>
          <p:cNvSpPr>
            <a:spLocks noGrp="1"/>
          </p:cNvSpPr>
          <p:nvPr>
            <p:ph type="sldNum" sz="quarter" idx="12"/>
          </p:nvPr>
        </p:nvSpPr>
        <p:spPr/>
        <p:txBody>
          <a:bodyPr/>
          <a:lstStyle/>
          <a:p>
            <a:fld id="{DC0D6E9F-6BC6-2940-AE72-02C58B1D97B8}" type="slidenum">
              <a:rPr lang="vi-VN" smtClean="0"/>
              <a:t>‹#›</a:t>
            </a:fld>
            <a:endParaRPr lang="vi-VN"/>
          </a:p>
        </p:txBody>
      </p:sp>
    </p:spTree>
    <p:extLst>
      <p:ext uri="{BB962C8B-B14F-4D97-AF65-F5344CB8AC3E}">
        <p14:creationId xmlns:p14="http://schemas.microsoft.com/office/powerpoint/2010/main" val="30166328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 xmlns:a16="http://schemas.microsoft.com/office/drawing/2014/main" id="{C144638D-CC82-1642-B201-0A3ABB7F65B4}"/>
              </a:ext>
            </a:extLst>
          </p:cNvPr>
          <p:cNvSpPr>
            <a:spLocks noGrp="1"/>
          </p:cNvSpPr>
          <p:nvPr>
            <p:ph type="dt" sz="half" idx="10"/>
          </p:nvPr>
        </p:nvSpPr>
        <p:spPr/>
        <p:txBody>
          <a:bodyPr/>
          <a:lstStyle/>
          <a:p>
            <a:fld id="{39809A08-1542-0D47-B178-D7395FDE6E0D}" type="datetimeFigureOut">
              <a:rPr lang="vi-VN" smtClean="0"/>
              <a:t>18/10/2021</a:t>
            </a:fld>
            <a:endParaRPr lang="vi-VN"/>
          </a:p>
        </p:txBody>
      </p:sp>
      <p:sp>
        <p:nvSpPr>
          <p:cNvPr id="3" name="Chỗ dành sẵn cho Chân trang 2">
            <a:extLst>
              <a:ext uri="{FF2B5EF4-FFF2-40B4-BE49-F238E27FC236}">
                <a16:creationId xmlns="" xmlns:a16="http://schemas.microsoft.com/office/drawing/2014/main" id="{8722CEE2-D2FB-0D41-A758-FE443CED1D13}"/>
              </a:ext>
            </a:extLst>
          </p:cNvPr>
          <p:cNvSpPr>
            <a:spLocks noGrp="1"/>
          </p:cNvSpPr>
          <p:nvPr>
            <p:ph type="ftr" sz="quarter" idx="11"/>
          </p:nvPr>
        </p:nvSpPr>
        <p:spPr/>
        <p:txBody>
          <a:bodyPr/>
          <a:lstStyle/>
          <a:p>
            <a:endParaRPr lang="vi-VN"/>
          </a:p>
        </p:txBody>
      </p:sp>
      <p:sp>
        <p:nvSpPr>
          <p:cNvPr id="4" name="Chỗ dành sẵn cho Số hiệu Bản chiếu 3">
            <a:extLst>
              <a:ext uri="{FF2B5EF4-FFF2-40B4-BE49-F238E27FC236}">
                <a16:creationId xmlns="" xmlns:a16="http://schemas.microsoft.com/office/drawing/2014/main" id="{D42EBE03-7C36-F346-80E2-BD222F2B7B95}"/>
              </a:ext>
            </a:extLst>
          </p:cNvPr>
          <p:cNvSpPr>
            <a:spLocks noGrp="1"/>
          </p:cNvSpPr>
          <p:nvPr>
            <p:ph type="sldNum" sz="quarter" idx="12"/>
          </p:nvPr>
        </p:nvSpPr>
        <p:spPr/>
        <p:txBody>
          <a:bodyPr/>
          <a:lstStyle/>
          <a:p>
            <a:fld id="{DC0D6E9F-6BC6-2940-AE72-02C58B1D97B8}" type="slidenum">
              <a:rPr lang="vi-VN" smtClean="0"/>
              <a:t>‹#›</a:t>
            </a:fld>
            <a:endParaRPr lang="vi-VN"/>
          </a:p>
        </p:txBody>
      </p:sp>
    </p:spTree>
    <p:extLst>
      <p:ext uri="{BB962C8B-B14F-4D97-AF65-F5344CB8AC3E}">
        <p14:creationId xmlns:p14="http://schemas.microsoft.com/office/powerpoint/2010/main" val="33064225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9EC54883-A1A6-CF4F-9B6E-A3E5CDF4D6FE}"/>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p>
        </p:txBody>
      </p:sp>
      <p:sp>
        <p:nvSpPr>
          <p:cNvPr id="3" name="Chỗ dành sẵn cho Nội dung 2">
            <a:extLst>
              <a:ext uri="{FF2B5EF4-FFF2-40B4-BE49-F238E27FC236}">
                <a16:creationId xmlns="" xmlns:a16="http://schemas.microsoft.com/office/drawing/2014/main" id="{F1D6F907-5F4B-2943-B0F7-24ECF2F9AA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Văn bản 3">
            <a:extLst>
              <a:ext uri="{FF2B5EF4-FFF2-40B4-BE49-F238E27FC236}">
                <a16:creationId xmlns="" xmlns:a16="http://schemas.microsoft.com/office/drawing/2014/main" id="{D0945556-91AE-3846-897D-74227E7F69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 xmlns:a16="http://schemas.microsoft.com/office/drawing/2014/main" id="{8983FB44-D9FD-944F-ABB9-11694338D9D1}"/>
              </a:ext>
            </a:extLst>
          </p:cNvPr>
          <p:cNvSpPr>
            <a:spLocks noGrp="1"/>
          </p:cNvSpPr>
          <p:nvPr>
            <p:ph type="dt" sz="half" idx="10"/>
          </p:nvPr>
        </p:nvSpPr>
        <p:spPr/>
        <p:txBody>
          <a:bodyPr/>
          <a:lstStyle/>
          <a:p>
            <a:fld id="{39809A08-1542-0D47-B178-D7395FDE6E0D}" type="datetimeFigureOut">
              <a:rPr lang="vi-VN" smtClean="0"/>
              <a:t>18/10/2021</a:t>
            </a:fld>
            <a:endParaRPr lang="vi-VN"/>
          </a:p>
        </p:txBody>
      </p:sp>
      <p:sp>
        <p:nvSpPr>
          <p:cNvPr id="6" name="Chỗ dành sẵn cho Chân trang 5">
            <a:extLst>
              <a:ext uri="{FF2B5EF4-FFF2-40B4-BE49-F238E27FC236}">
                <a16:creationId xmlns="" xmlns:a16="http://schemas.microsoft.com/office/drawing/2014/main" id="{A38077F5-8422-CB49-A147-58D6764505F2}"/>
              </a:ext>
            </a:extLst>
          </p:cNvPr>
          <p:cNvSpPr>
            <a:spLocks noGrp="1"/>
          </p:cNvSpPr>
          <p:nvPr>
            <p:ph type="ftr" sz="quarter" idx="11"/>
          </p:nvPr>
        </p:nvSpPr>
        <p:spPr/>
        <p:txBody>
          <a:bodyPr/>
          <a:lstStyle/>
          <a:p>
            <a:endParaRPr lang="vi-VN"/>
          </a:p>
        </p:txBody>
      </p:sp>
      <p:sp>
        <p:nvSpPr>
          <p:cNvPr id="7" name="Chỗ dành sẵn cho Số hiệu Bản chiếu 6">
            <a:extLst>
              <a:ext uri="{FF2B5EF4-FFF2-40B4-BE49-F238E27FC236}">
                <a16:creationId xmlns="" xmlns:a16="http://schemas.microsoft.com/office/drawing/2014/main" id="{BBB76A92-4DAE-854C-9247-7CE227E1F24D}"/>
              </a:ext>
            </a:extLst>
          </p:cNvPr>
          <p:cNvSpPr>
            <a:spLocks noGrp="1"/>
          </p:cNvSpPr>
          <p:nvPr>
            <p:ph type="sldNum" sz="quarter" idx="12"/>
          </p:nvPr>
        </p:nvSpPr>
        <p:spPr/>
        <p:txBody>
          <a:bodyPr/>
          <a:lstStyle/>
          <a:p>
            <a:fld id="{DC0D6E9F-6BC6-2940-AE72-02C58B1D97B8}" type="slidenum">
              <a:rPr lang="vi-VN" smtClean="0"/>
              <a:t>‹#›</a:t>
            </a:fld>
            <a:endParaRPr lang="vi-VN"/>
          </a:p>
        </p:txBody>
      </p:sp>
    </p:spTree>
    <p:extLst>
      <p:ext uri="{BB962C8B-B14F-4D97-AF65-F5344CB8AC3E}">
        <p14:creationId xmlns:p14="http://schemas.microsoft.com/office/powerpoint/2010/main" val="24389587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0B38A4E-D47A-4161-A34E-C7A532F548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CF555E43-77E3-4EF0-B1C7-AACF37D63E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378168F-D24A-4710-BD55-6BC045FFB914}"/>
              </a:ext>
            </a:extLst>
          </p:cNvPr>
          <p:cNvSpPr>
            <a:spLocks noGrp="1"/>
          </p:cNvSpPr>
          <p:nvPr>
            <p:ph type="dt" sz="half" idx="10"/>
          </p:nvPr>
        </p:nvSpPr>
        <p:spPr/>
        <p:txBody>
          <a:bodyPr/>
          <a:lstStyle/>
          <a:p>
            <a:fld id="{1B9E5AF1-CA98-4905-BE08-2514E2107251}" type="datetimeFigureOut">
              <a:rPr lang="en-US" smtClean="0"/>
              <a:t>10/18/2021</a:t>
            </a:fld>
            <a:endParaRPr lang="en-US"/>
          </a:p>
        </p:txBody>
      </p:sp>
      <p:sp>
        <p:nvSpPr>
          <p:cNvPr id="5" name="Footer Placeholder 4">
            <a:extLst>
              <a:ext uri="{FF2B5EF4-FFF2-40B4-BE49-F238E27FC236}">
                <a16:creationId xmlns="" xmlns:a16="http://schemas.microsoft.com/office/drawing/2014/main" id="{AB73C498-4C62-4EBD-9B71-4965D708C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E24F603-3676-4627-ACF4-8D3C0660B7B1}"/>
              </a:ext>
            </a:extLst>
          </p:cNvPr>
          <p:cNvSpPr>
            <a:spLocks noGrp="1"/>
          </p:cNvSpPr>
          <p:nvPr>
            <p:ph type="sldNum" sz="quarter" idx="12"/>
          </p:nvPr>
        </p:nvSpPr>
        <p:spPr/>
        <p:txBody>
          <a:bodyPr/>
          <a:lstStyle/>
          <a:p>
            <a:fld id="{2D6B5F17-8930-43B6-B835-91C9FEFEC8F7}" type="slidenum">
              <a:rPr lang="en-US" smtClean="0"/>
              <a:t>‹#›</a:t>
            </a:fld>
            <a:endParaRPr lang="en-US"/>
          </a:p>
        </p:txBody>
      </p:sp>
    </p:spTree>
    <p:extLst>
      <p:ext uri="{BB962C8B-B14F-4D97-AF65-F5344CB8AC3E}">
        <p14:creationId xmlns:p14="http://schemas.microsoft.com/office/powerpoint/2010/main" val="17867786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B442669A-BBC2-DF49-9AB3-54A05292F832}"/>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p>
        </p:txBody>
      </p:sp>
      <p:sp>
        <p:nvSpPr>
          <p:cNvPr id="3" name="Chỗ dành sẵn cho Hình ảnh 2">
            <a:extLst>
              <a:ext uri="{FF2B5EF4-FFF2-40B4-BE49-F238E27FC236}">
                <a16:creationId xmlns="" xmlns:a16="http://schemas.microsoft.com/office/drawing/2014/main" id="{CC7E02DA-F487-1A43-BF46-F862C4D3ED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Chỗ dành sẵn cho Văn bản 3">
            <a:extLst>
              <a:ext uri="{FF2B5EF4-FFF2-40B4-BE49-F238E27FC236}">
                <a16:creationId xmlns="" xmlns:a16="http://schemas.microsoft.com/office/drawing/2014/main" id="{E9010DF6-B89E-9D48-9F04-19A55E2B15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 xmlns:a16="http://schemas.microsoft.com/office/drawing/2014/main" id="{36A89DB5-EAA2-324E-B124-F7062324590A}"/>
              </a:ext>
            </a:extLst>
          </p:cNvPr>
          <p:cNvSpPr>
            <a:spLocks noGrp="1"/>
          </p:cNvSpPr>
          <p:nvPr>
            <p:ph type="dt" sz="half" idx="10"/>
          </p:nvPr>
        </p:nvSpPr>
        <p:spPr/>
        <p:txBody>
          <a:bodyPr/>
          <a:lstStyle/>
          <a:p>
            <a:fld id="{39809A08-1542-0D47-B178-D7395FDE6E0D}" type="datetimeFigureOut">
              <a:rPr lang="vi-VN" smtClean="0"/>
              <a:t>18/10/2021</a:t>
            </a:fld>
            <a:endParaRPr lang="vi-VN"/>
          </a:p>
        </p:txBody>
      </p:sp>
      <p:sp>
        <p:nvSpPr>
          <p:cNvPr id="6" name="Chỗ dành sẵn cho Chân trang 5">
            <a:extLst>
              <a:ext uri="{FF2B5EF4-FFF2-40B4-BE49-F238E27FC236}">
                <a16:creationId xmlns="" xmlns:a16="http://schemas.microsoft.com/office/drawing/2014/main" id="{15256F61-22A9-0A44-835B-807EE2A0FA62}"/>
              </a:ext>
            </a:extLst>
          </p:cNvPr>
          <p:cNvSpPr>
            <a:spLocks noGrp="1"/>
          </p:cNvSpPr>
          <p:nvPr>
            <p:ph type="ftr" sz="quarter" idx="11"/>
          </p:nvPr>
        </p:nvSpPr>
        <p:spPr/>
        <p:txBody>
          <a:bodyPr/>
          <a:lstStyle/>
          <a:p>
            <a:endParaRPr lang="vi-VN"/>
          </a:p>
        </p:txBody>
      </p:sp>
      <p:sp>
        <p:nvSpPr>
          <p:cNvPr id="7" name="Chỗ dành sẵn cho Số hiệu Bản chiếu 6">
            <a:extLst>
              <a:ext uri="{FF2B5EF4-FFF2-40B4-BE49-F238E27FC236}">
                <a16:creationId xmlns="" xmlns:a16="http://schemas.microsoft.com/office/drawing/2014/main" id="{85111E2D-4231-D748-A6F3-C430D01FA88C}"/>
              </a:ext>
            </a:extLst>
          </p:cNvPr>
          <p:cNvSpPr>
            <a:spLocks noGrp="1"/>
          </p:cNvSpPr>
          <p:nvPr>
            <p:ph type="sldNum" sz="quarter" idx="12"/>
          </p:nvPr>
        </p:nvSpPr>
        <p:spPr/>
        <p:txBody>
          <a:bodyPr/>
          <a:lstStyle/>
          <a:p>
            <a:fld id="{DC0D6E9F-6BC6-2940-AE72-02C58B1D97B8}" type="slidenum">
              <a:rPr lang="vi-VN" smtClean="0"/>
              <a:t>‹#›</a:t>
            </a:fld>
            <a:endParaRPr lang="vi-VN"/>
          </a:p>
        </p:txBody>
      </p:sp>
    </p:spTree>
    <p:extLst>
      <p:ext uri="{BB962C8B-B14F-4D97-AF65-F5344CB8AC3E}">
        <p14:creationId xmlns:p14="http://schemas.microsoft.com/office/powerpoint/2010/main" val="26361495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DA59F69C-C835-784C-A3A1-80E0B9138A06}"/>
              </a:ext>
            </a:extLst>
          </p:cNvPr>
          <p:cNvSpPr>
            <a:spLocks noGrp="1"/>
          </p:cNvSpPr>
          <p:nvPr>
            <p:ph type="title"/>
          </p:nvPr>
        </p:nvSpPr>
        <p:spPr/>
        <p:txBody>
          <a:bodyPr/>
          <a:lstStyle/>
          <a:p>
            <a:r>
              <a:rPr lang="vi-VN"/>
              <a:t>Bấm để sửa kiểu tiêu đề Bản cái</a:t>
            </a:r>
          </a:p>
        </p:txBody>
      </p:sp>
      <p:sp>
        <p:nvSpPr>
          <p:cNvPr id="3" name="Chỗ dành sẵn cho Văn bản Dọc 2">
            <a:extLst>
              <a:ext uri="{FF2B5EF4-FFF2-40B4-BE49-F238E27FC236}">
                <a16:creationId xmlns="" xmlns:a16="http://schemas.microsoft.com/office/drawing/2014/main" id="{BFFC298A-73AB-0E44-B277-63A61045971D}"/>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 xmlns:a16="http://schemas.microsoft.com/office/drawing/2014/main" id="{61D289C0-DB09-5A42-8283-87E2BBD28DF3}"/>
              </a:ext>
            </a:extLst>
          </p:cNvPr>
          <p:cNvSpPr>
            <a:spLocks noGrp="1"/>
          </p:cNvSpPr>
          <p:nvPr>
            <p:ph type="dt" sz="half" idx="10"/>
          </p:nvPr>
        </p:nvSpPr>
        <p:spPr/>
        <p:txBody>
          <a:bodyPr/>
          <a:lstStyle/>
          <a:p>
            <a:fld id="{39809A08-1542-0D47-B178-D7395FDE6E0D}" type="datetimeFigureOut">
              <a:rPr lang="vi-VN" smtClean="0"/>
              <a:t>18/10/2021</a:t>
            </a:fld>
            <a:endParaRPr lang="vi-VN"/>
          </a:p>
        </p:txBody>
      </p:sp>
      <p:sp>
        <p:nvSpPr>
          <p:cNvPr id="5" name="Chỗ dành sẵn cho Chân trang 4">
            <a:extLst>
              <a:ext uri="{FF2B5EF4-FFF2-40B4-BE49-F238E27FC236}">
                <a16:creationId xmlns="" xmlns:a16="http://schemas.microsoft.com/office/drawing/2014/main" id="{4D2D4F4A-A801-094F-ADDC-0B45E8714367}"/>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 xmlns:a16="http://schemas.microsoft.com/office/drawing/2014/main" id="{38AAA5C4-8CAD-F14A-BC45-302533213CC3}"/>
              </a:ext>
            </a:extLst>
          </p:cNvPr>
          <p:cNvSpPr>
            <a:spLocks noGrp="1"/>
          </p:cNvSpPr>
          <p:nvPr>
            <p:ph type="sldNum" sz="quarter" idx="12"/>
          </p:nvPr>
        </p:nvSpPr>
        <p:spPr/>
        <p:txBody>
          <a:bodyPr/>
          <a:lstStyle/>
          <a:p>
            <a:fld id="{DC0D6E9F-6BC6-2940-AE72-02C58B1D97B8}" type="slidenum">
              <a:rPr lang="vi-VN" smtClean="0"/>
              <a:t>‹#›</a:t>
            </a:fld>
            <a:endParaRPr lang="vi-VN"/>
          </a:p>
        </p:txBody>
      </p:sp>
    </p:spTree>
    <p:extLst>
      <p:ext uri="{BB962C8B-B14F-4D97-AF65-F5344CB8AC3E}">
        <p14:creationId xmlns:p14="http://schemas.microsoft.com/office/powerpoint/2010/main" val="6516645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 xmlns:a16="http://schemas.microsoft.com/office/drawing/2014/main" id="{F4BFBD7C-F044-E44F-BFB0-111216933849}"/>
              </a:ext>
            </a:extLst>
          </p:cNvPr>
          <p:cNvSpPr>
            <a:spLocks noGrp="1"/>
          </p:cNvSpPr>
          <p:nvPr>
            <p:ph type="title" orient="vert"/>
          </p:nvPr>
        </p:nvSpPr>
        <p:spPr>
          <a:xfrm>
            <a:off x="8724900" y="365125"/>
            <a:ext cx="2628900" cy="5811838"/>
          </a:xfrm>
        </p:spPr>
        <p:txBody>
          <a:bodyPr vert="eaVert"/>
          <a:lstStyle/>
          <a:p>
            <a:r>
              <a:rPr lang="vi-VN"/>
              <a:t>Bấm để sửa kiểu tiêu đề Bản cái</a:t>
            </a:r>
          </a:p>
        </p:txBody>
      </p:sp>
      <p:sp>
        <p:nvSpPr>
          <p:cNvPr id="3" name="Chỗ dành sẵn cho Văn bản Dọc 2">
            <a:extLst>
              <a:ext uri="{FF2B5EF4-FFF2-40B4-BE49-F238E27FC236}">
                <a16:creationId xmlns="" xmlns:a16="http://schemas.microsoft.com/office/drawing/2014/main" id="{64D55E5F-5482-B140-ACFC-CB80C5380F0C}"/>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 xmlns:a16="http://schemas.microsoft.com/office/drawing/2014/main" id="{6CB86141-F6E6-C045-903F-0B773E6B540F}"/>
              </a:ext>
            </a:extLst>
          </p:cNvPr>
          <p:cNvSpPr>
            <a:spLocks noGrp="1"/>
          </p:cNvSpPr>
          <p:nvPr>
            <p:ph type="dt" sz="half" idx="10"/>
          </p:nvPr>
        </p:nvSpPr>
        <p:spPr/>
        <p:txBody>
          <a:bodyPr/>
          <a:lstStyle/>
          <a:p>
            <a:fld id="{39809A08-1542-0D47-B178-D7395FDE6E0D}" type="datetimeFigureOut">
              <a:rPr lang="vi-VN" smtClean="0"/>
              <a:t>18/10/2021</a:t>
            </a:fld>
            <a:endParaRPr lang="vi-VN"/>
          </a:p>
        </p:txBody>
      </p:sp>
      <p:sp>
        <p:nvSpPr>
          <p:cNvPr id="5" name="Chỗ dành sẵn cho Chân trang 4">
            <a:extLst>
              <a:ext uri="{FF2B5EF4-FFF2-40B4-BE49-F238E27FC236}">
                <a16:creationId xmlns="" xmlns:a16="http://schemas.microsoft.com/office/drawing/2014/main" id="{23272078-5FF8-6C48-BB5C-11C9CB75ACFC}"/>
              </a:ext>
            </a:extLst>
          </p:cNvPr>
          <p:cNvSpPr>
            <a:spLocks noGrp="1"/>
          </p:cNvSpPr>
          <p:nvPr>
            <p:ph type="ftr" sz="quarter" idx="11"/>
          </p:nvPr>
        </p:nvSpPr>
        <p:spPr/>
        <p:txBody>
          <a:bodyPr/>
          <a:lstStyle/>
          <a:p>
            <a:endParaRPr lang="vi-VN"/>
          </a:p>
        </p:txBody>
      </p:sp>
      <p:sp>
        <p:nvSpPr>
          <p:cNvPr id="6" name="Chỗ dành sẵn cho Số hiệu Bản chiếu 5">
            <a:extLst>
              <a:ext uri="{FF2B5EF4-FFF2-40B4-BE49-F238E27FC236}">
                <a16:creationId xmlns="" xmlns:a16="http://schemas.microsoft.com/office/drawing/2014/main" id="{251EF198-2986-F840-A1B9-461BD741ED99}"/>
              </a:ext>
            </a:extLst>
          </p:cNvPr>
          <p:cNvSpPr>
            <a:spLocks noGrp="1"/>
          </p:cNvSpPr>
          <p:nvPr>
            <p:ph type="sldNum" sz="quarter" idx="12"/>
          </p:nvPr>
        </p:nvSpPr>
        <p:spPr/>
        <p:txBody>
          <a:bodyPr/>
          <a:lstStyle/>
          <a:p>
            <a:fld id="{DC0D6E9F-6BC6-2940-AE72-02C58B1D97B8}" type="slidenum">
              <a:rPr lang="vi-VN" smtClean="0"/>
              <a:t>‹#›</a:t>
            </a:fld>
            <a:endParaRPr lang="vi-VN"/>
          </a:p>
        </p:txBody>
      </p:sp>
    </p:spTree>
    <p:extLst>
      <p:ext uri="{BB962C8B-B14F-4D97-AF65-F5344CB8AC3E}">
        <p14:creationId xmlns:p14="http://schemas.microsoft.com/office/powerpoint/2010/main" val="400899923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A07D62B-2D96-43E2-B6E7-93E810A68FB8}"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51FE24-DD36-4B99-AB72-D29E088C4CCA}" type="slidenum">
              <a:rPr lang="en-US" smtClean="0"/>
              <a:t>‹#›</a:t>
            </a:fld>
            <a:endParaRPr lang="en-US"/>
          </a:p>
        </p:txBody>
      </p:sp>
    </p:spTree>
    <p:extLst>
      <p:ext uri="{BB962C8B-B14F-4D97-AF65-F5344CB8AC3E}">
        <p14:creationId xmlns:p14="http://schemas.microsoft.com/office/powerpoint/2010/main" val="41652847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07D62B-2D96-43E2-B6E7-93E810A68FB8}"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51FE24-DD36-4B99-AB72-D29E088C4CCA}" type="slidenum">
              <a:rPr lang="en-US" smtClean="0"/>
              <a:t>‹#›</a:t>
            </a:fld>
            <a:endParaRPr lang="en-US"/>
          </a:p>
        </p:txBody>
      </p:sp>
    </p:spTree>
    <p:extLst>
      <p:ext uri="{BB962C8B-B14F-4D97-AF65-F5344CB8AC3E}">
        <p14:creationId xmlns:p14="http://schemas.microsoft.com/office/powerpoint/2010/main" val="30984288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07D62B-2D96-43E2-B6E7-93E810A68FB8}"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51FE24-DD36-4B99-AB72-D29E088C4CCA}" type="slidenum">
              <a:rPr lang="en-US" smtClean="0"/>
              <a:t>‹#›</a:t>
            </a:fld>
            <a:endParaRPr lang="en-US"/>
          </a:p>
        </p:txBody>
      </p:sp>
    </p:spTree>
    <p:extLst>
      <p:ext uri="{BB962C8B-B14F-4D97-AF65-F5344CB8AC3E}">
        <p14:creationId xmlns:p14="http://schemas.microsoft.com/office/powerpoint/2010/main" val="32279706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A07D62B-2D96-43E2-B6E7-93E810A68FB8}" type="datetimeFigureOut">
              <a:rPr lang="en-US" smtClean="0"/>
              <a:t>10/18/2021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51FE24-DD36-4B99-AB72-D29E088C4CCA}" type="slidenum">
              <a:rPr lang="en-US" smtClean="0"/>
              <a:t>‹#›</a:t>
            </a:fld>
            <a:endParaRPr lang="en-US"/>
          </a:p>
        </p:txBody>
      </p:sp>
    </p:spTree>
    <p:extLst>
      <p:ext uri="{BB962C8B-B14F-4D97-AF65-F5344CB8AC3E}">
        <p14:creationId xmlns:p14="http://schemas.microsoft.com/office/powerpoint/2010/main" val="6787498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07D62B-2D96-43E2-B6E7-93E810A68FB8}" type="datetimeFigureOut">
              <a:rPr lang="en-US" smtClean="0"/>
              <a:t>10/18/2021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51FE24-DD36-4B99-AB72-D29E088C4CCA}" type="slidenum">
              <a:rPr lang="en-US" smtClean="0"/>
              <a:t>‹#›</a:t>
            </a:fld>
            <a:endParaRPr lang="en-US"/>
          </a:p>
        </p:txBody>
      </p:sp>
    </p:spTree>
    <p:extLst>
      <p:ext uri="{BB962C8B-B14F-4D97-AF65-F5344CB8AC3E}">
        <p14:creationId xmlns:p14="http://schemas.microsoft.com/office/powerpoint/2010/main" val="22541423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07D62B-2D96-43E2-B6E7-93E810A68FB8}" type="datetimeFigureOut">
              <a:rPr lang="en-US" smtClean="0"/>
              <a:t>10/18/2021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51FE24-DD36-4B99-AB72-D29E088C4CCA}" type="slidenum">
              <a:rPr lang="en-US" smtClean="0"/>
              <a:t>‹#›</a:t>
            </a:fld>
            <a:endParaRPr lang="en-US"/>
          </a:p>
        </p:txBody>
      </p:sp>
    </p:spTree>
    <p:extLst>
      <p:ext uri="{BB962C8B-B14F-4D97-AF65-F5344CB8AC3E}">
        <p14:creationId xmlns:p14="http://schemas.microsoft.com/office/powerpoint/2010/main" val="4688148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07D62B-2D96-43E2-B6E7-93E810A68FB8}" type="datetimeFigureOut">
              <a:rPr lang="en-US" smtClean="0"/>
              <a:t>10/18/2021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51FE24-DD36-4B99-AB72-D29E088C4CCA}" type="slidenum">
              <a:rPr lang="en-US" smtClean="0"/>
              <a:t>‹#›</a:t>
            </a:fld>
            <a:endParaRPr lang="en-US"/>
          </a:p>
        </p:txBody>
      </p:sp>
    </p:spTree>
    <p:extLst>
      <p:ext uri="{BB962C8B-B14F-4D97-AF65-F5344CB8AC3E}">
        <p14:creationId xmlns:p14="http://schemas.microsoft.com/office/powerpoint/2010/main" val="3823463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70798C9-4639-45A6-9F76-FCC7BE1EBE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D6375087-55C2-40C0-BA04-A54439335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35D30771-3425-42A5-ADEA-F906DB46BB4D}"/>
              </a:ext>
            </a:extLst>
          </p:cNvPr>
          <p:cNvSpPr>
            <a:spLocks noGrp="1"/>
          </p:cNvSpPr>
          <p:nvPr>
            <p:ph type="dt" sz="half" idx="10"/>
          </p:nvPr>
        </p:nvSpPr>
        <p:spPr/>
        <p:txBody>
          <a:bodyPr/>
          <a:lstStyle/>
          <a:p>
            <a:fld id="{1B9E5AF1-CA98-4905-BE08-2514E2107251}" type="datetimeFigureOut">
              <a:rPr lang="en-US" smtClean="0"/>
              <a:t>10/18/2021</a:t>
            </a:fld>
            <a:endParaRPr lang="en-US"/>
          </a:p>
        </p:txBody>
      </p:sp>
      <p:sp>
        <p:nvSpPr>
          <p:cNvPr id="5" name="Footer Placeholder 4">
            <a:extLst>
              <a:ext uri="{FF2B5EF4-FFF2-40B4-BE49-F238E27FC236}">
                <a16:creationId xmlns="" xmlns:a16="http://schemas.microsoft.com/office/drawing/2014/main" id="{26919F3D-5909-4F6D-8A9B-95800E5660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D981C63-5068-43A7-926E-2EF9B21516B4}"/>
              </a:ext>
            </a:extLst>
          </p:cNvPr>
          <p:cNvSpPr>
            <a:spLocks noGrp="1"/>
          </p:cNvSpPr>
          <p:nvPr>
            <p:ph type="sldNum" sz="quarter" idx="12"/>
          </p:nvPr>
        </p:nvSpPr>
        <p:spPr/>
        <p:txBody>
          <a:bodyPr/>
          <a:lstStyle/>
          <a:p>
            <a:fld id="{2D6B5F17-8930-43B6-B835-91C9FEFEC8F7}" type="slidenum">
              <a:rPr lang="en-US" smtClean="0"/>
              <a:t>‹#›</a:t>
            </a:fld>
            <a:endParaRPr lang="en-US"/>
          </a:p>
        </p:txBody>
      </p:sp>
    </p:spTree>
    <p:extLst>
      <p:ext uri="{BB962C8B-B14F-4D97-AF65-F5344CB8AC3E}">
        <p14:creationId xmlns:p14="http://schemas.microsoft.com/office/powerpoint/2010/main" val="13373407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07D62B-2D96-43E2-B6E7-93E810A68FB8}" type="datetimeFigureOut">
              <a:rPr lang="en-US" smtClean="0"/>
              <a:t>10/18/2021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51FE24-DD36-4B99-AB72-D29E088C4CCA}" type="slidenum">
              <a:rPr lang="en-US" smtClean="0"/>
              <a:t>‹#›</a:t>
            </a:fld>
            <a:endParaRPr lang="en-US"/>
          </a:p>
        </p:txBody>
      </p:sp>
    </p:spTree>
    <p:extLst>
      <p:ext uri="{BB962C8B-B14F-4D97-AF65-F5344CB8AC3E}">
        <p14:creationId xmlns:p14="http://schemas.microsoft.com/office/powerpoint/2010/main" val="16350004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07D62B-2D96-43E2-B6E7-93E810A68FB8}" type="datetimeFigureOut">
              <a:rPr lang="en-US" smtClean="0"/>
              <a:t>10/18/2021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51FE24-DD36-4B99-AB72-D29E088C4CCA}" type="slidenum">
              <a:rPr lang="en-US" smtClean="0"/>
              <a:t>‹#›</a:t>
            </a:fld>
            <a:endParaRPr lang="en-US"/>
          </a:p>
        </p:txBody>
      </p:sp>
    </p:spTree>
    <p:extLst>
      <p:ext uri="{BB962C8B-B14F-4D97-AF65-F5344CB8AC3E}">
        <p14:creationId xmlns:p14="http://schemas.microsoft.com/office/powerpoint/2010/main" val="17294838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07D62B-2D96-43E2-B6E7-93E810A68FB8}"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51FE24-DD36-4B99-AB72-D29E088C4CCA}" type="slidenum">
              <a:rPr lang="en-US" smtClean="0"/>
              <a:t>‹#›</a:t>
            </a:fld>
            <a:endParaRPr lang="en-US"/>
          </a:p>
        </p:txBody>
      </p:sp>
    </p:spTree>
    <p:extLst>
      <p:ext uri="{BB962C8B-B14F-4D97-AF65-F5344CB8AC3E}">
        <p14:creationId xmlns:p14="http://schemas.microsoft.com/office/powerpoint/2010/main" val="826572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07D62B-2D96-43E2-B6E7-93E810A68FB8}" type="datetimeFigureOut">
              <a:rPr lang="en-US" smtClean="0"/>
              <a:t>10/18/2021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51FE24-DD36-4B99-AB72-D29E088C4CCA}" type="slidenum">
              <a:rPr lang="en-US" smtClean="0"/>
              <a:t>‹#›</a:t>
            </a:fld>
            <a:endParaRPr lang="en-US"/>
          </a:p>
        </p:txBody>
      </p:sp>
    </p:spTree>
    <p:extLst>
      <p:ext uri="{BB962C8B-B14F-4D97-AF65-F5344CB8AC3E}">
        <p14:creationId xmlns:p14="http://schemas.microsoft.com/office/powerpoint/2010/main" val="1401487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C8958D-999D-4556-992C-2973AC2CE9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D1A4E8AE-9C96-4C0E-9052-6ADD1F417FF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4C9C5222-B859-4955-8AC9-488AE7850B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DDFE8172-8EFA-4A8E-8372-A256AD12B02D}"/>
              </a:ext>
            </a:extLst>
          </p:cNvPr>
          <p:cNvSpPr>
            <a:spLocks noGrp="1"/>
          </p:cNvSpPr>
          <p:nvPr>
            <p:ph type="dt" sz="half" idx="10"/>
          </p:nvPr>
        </p:nvSpPr>
        <p:spPr/>
        <p:txBody>
          <a:bodyPr/>
          <a:lstStyle/>
          <a:p>
            <a:fld id="{1B9E5AF1-CA98-4905-BE08-2514E2107251}" type="datetimeFigureOut">
              <a:rPr lang="en-US" smtClean="0"/>
              <a:t>10/18/2021</a:t>
            </a:fld>
            <a:endParaRPr lang="en-US"/>
          </a:p>
        </p:txBody>
      </p:sp>
      <p:sp>
        <p:nvSpPr>
          <p:cNvPr id="6" name="Footer Placeholder 5">
            <a:extLst>
              <a:ext uri="{FF2B5EF4-FFF2-40B4-BE49-F238E27FC236}">
                <a16:creationId xmlns="" xmlns:a16="http://schemas.microsoft.com/office/drawing/2014/main" id="{17A274A9-10AF-4D1D-934E-9DDCE43A2C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F796F906-17C0-4C99-8E09-8B1E3750965E}"/>
              </a:ext>
            </a:extLst>
          </p:cNvPr>
          <p:cNvSpPr>
            <a:spLocks noGrp="1"/>
          </p:cNvSpPr>
          <p:nvPr>
            <p:ph type="sldNum" sz="quarter" idx="12"/>
          </p:nvPr>
        </p:nvSpPr>
        <p:spPr/>
        <p:txBody>
          <a:bodyPr/>
          <a:lstStyle/>
          <a:p>
            <a:fld id="{2D6B5F17-8930-43B6-B835-91C9FEFEC8F7}" type="slidenum">
              <a:rPr lang="en-US" smtClean="0"/>
              <a:t>‹#›</a:t>
            </a:fld>
            <a:endParaRPr lang="en-US"/>
          </a:p>
        </p:txBody>
      </p:sp>
    </p:spTree>
    <p:extLst>
      <p:ext uri="{BB962C8B-B14F-4D97-AF65-F5344CB8AC3E}">
        <p14:creationId xmlns:p14="http://schemas.microsoft.com/office/powerpoint/2010/main" val="2637974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147D16C-A781-489D-8146-30EEAB1BA8B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165DBB7E-634E-4971-9845-5694B5664B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7E7F1EBF-BBD8-4CF8-BB80-D1ADF68B10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FD769C2D-D98A-42AE-9A7E-E62189E8A0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3C01A78F-C4CE-4DFF-886E-CB891FDDB06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95EF03D2-DEF9-4B19-A0DD-35DE9FB641AA}"/>
              </a:ext>
            </a:extLst>
          </p:cNvPr>
          <p:cNvSpPr>
            <a:spLocks noGrp="1"/>
          </p:cNvSpPr>
          <p:nvPr>
            <p:ph type="dt" sz="half" idx="10"/>
          </p:nvPr>
        </p:nvSpPr>
        <p:spPr/>
        <p:txBody>
          <a:bodyPr/>
          <a:lstStyle/>
          <a:p>
            <a:fld id="{1B9E5AF1-CA98-4905-BE08-2514E2107251}" type="datetimeFigureOut">
              <a:rPr lang="en-US" smtClean="0"/>
              <a:t>10/18/2021</a:t>
            </a:fld>
            <a:endParaRPr lang="en-US"/>
          </a:p>
        </p:txBody>
      </p:sp>
      <p:sp>
        <p:nvSpPr>
          <p:cNvPr id="8" name="Footer Placeholder 7">
            <a:extLst>
              <a:ext uri="{FF2B5EF4-FFF2-40B4-BE49-F238E27FC236}">
                <a16:creationId xmlns="" xmlns:a16="http://schemas.microsoft.com/office/drawing/2014/main" id="{07489FDC-279C-416B-BF1A-2CC9FDFA2DE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83ED672B-DE1F-4879-BAA4-0F6D5EE69525}"/>
              </a:ext>
            </a:extLst>
          </p:cNvPr>
          <p:cNvSpPr>
            <a:spLocks noGrp="1"/>
          </p:cNvSpPr>
          <p:nvPr>
            <p:ph type="sldNum" sz="quarter" idx="12"/>
          </p:nvPr>
        </p:nvSpPr>
        <p:spPr/>
        <p:txBody>
          <a:bodyPr/>
          <a:lstStyle/>
          <a:p>
            <a:fld id="{2D6B5F17-8930-43B6-B835-91C9FEFEC8F7}" type="slidenum">
              <a:rPr lang="en-US" smtClean="0"/>
              <a:t>‹#›</a:t>
            </a:fld>
            <a:endParaRPr lang="en-US"/>
          </a:p>
        </p:txBody>
      </p:sp>
    </p:spTree>
    <p:extLst>
      <p:ext uri="{BB962C8B-B14F-4D97-AF65-F5344CB8AC3E}">
        <p14:creationId xmlns:p14="http://schemas.microsoft.com/office/powerpoint/2010/main" val="742594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B1C59E-94DF-45F7-880A-C69C32CD8B6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77479466-1110-40C4-A29E-84785F788FC3}"/>
              </a:ext>
            </a:extLst>
          </p:cNvPr>
          <p:cNvSpPr>
            <a:spLocks noGrp="1"/>
          </p:cNvSpPr>
          <p:nvPr>
            <p:ph type="dt" sz="half" idx="10"/>
          </p:nvPr>
        </p:nvSpPr>
        <p:spPr/>
        <p:txBody>
          <a:bodyPr/>
          <a:lstStyle/>
          <a:p>
            <a:fld id="{1B9E5AF1-CA98-4905-BE08-2514E2107251}" type="datetimeFigureOut">
              <a:rPr lang="en-US" smtClean="0"/>
              <a:t>10/18/2021</a:t>
            </a:fld>
            <a:endParaRPr lang="en-US"/>
          </a:p>
        </p:txBody>
      </p:sp>
      <p:sp>
        <p:nvSpPr>
          <p:cNvPr id="4" name="Footer Placeholder 3">
            <a:extLst>
              <a:ext uri="{FF2B5EF4-FFF2-40B4-BE49-F238E27FC236}">
                <a16:creationId xmlns="" xmlns:a16="http://schemas.microsoft.com/office/drawing/2014/main" id="{C456FAE3-3326-4346-B5CB-5C919B7000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62B081AF-E224-45D8-82E0-09731B5BB2B3}"/>
              </a:ext>
            </a:extLst>
          </p:cNvPr>
          <p:cNvSpPr>
            <a:spLocks noGrp="1"/>
          </p:cNvSpPr>
          <p:nvPr>
            <p:ph type="sldNum" sz="quarter" idx="12"/>
          </p:nvPr>
        </p:nvSpPr>
        <p:spPr/>
        <p:txBody>
          <a:bodyPr/>
          <a:lstStyle/>
          <a:p>
            <a:fld id="{2D6B5F17-8930-43B6-B835-91C9FEFEC8F7}" type="slidenum">
              <a:rPr lang="en-US" smtClean="0"/>
              <a:t>‹#›</a:t>
            </a:fld>
            <a:endParaRPr lang="en-US"/>
          </a:p>
        </p:txBody>
      </p:sp>
    </p:spTree>
    <p:extLst>
      <p:ext uri="{BB962C8B-B14F-4D97-AF65-F5344CB8AC3E}">
        <p14:creationId xmlns:p14="http://schemas.microsoft.com/office/powerpoint/2010/main" val="5837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54EAB02-C208-4BD9-AA17-6CD348F1041C}"/>
              </a:ext>
            </a:extLst>
          </p:cNvPr>
          <p:cNvSpPr>
            <a:spLocks noGrp="1"/>
          </p:cNvSpPr>
          <p:nvPr>
            <p:ph type="dt" sz="half" idx="10"/>
          </p:nvPr>
        </p:nvSpPr>
        <p:spPr/>
        <p:txBody>
          <a:bodyPr/>
          <a:lstStyle/>
          <a:p>
            <a:fld id="{1B9E5AF1-CA98-4905-BE08-2514E2107251}" type="datetimeFigureOut">
              <a:rPr lang="en-US" smtClean="0"/>
              <a:t>10/18/2021</a:t>
            </a:fld>
            <a:endParaRPr lang="en-US"/>
          </a:p>
        </p:txBody>
      </p:sp>
      <p:sp>
        <p:nvSpPr>
          <p:cNvPr id="3" name="Footer Placeholder 2">
            <a:extLst>
              <a:ext uri="{FF2B5EF4-FFF2-40B4-BE49-F238E27FC236}">
                <a16:creationId xmlns="" xmlns:a16="http://schemas.microsoft.com/office/drawing/2014/main" id="{CFE026F8-EE7A-464E-A124-EDDFDA19E7A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907F0051-DE23-4DF3-8881-314DCF1E7BB1}"/>
              </a:ext>
            </a:extLst>
          </p:cNvPr>
          <p:cNvSpPr>
            <a:spLocks noGrp="1"/>
          </p:cNvSpPr>
          <p:nvPr>
            <p:ph type="sldNum" sz="quarter" idx="12"/>
          </p:nvPr>
        </p:nvSpPr>
        <p:spPr/>
        <p:txBody>
          <a:bodyPr/>
          <a:lstStyle/>
          <a:p>
            <a:fld id="{2D6B5F17-8930-43B6-B835-91C9FEFEC8F7}" type="slidenum">
              <a:rPr lang="en-US" smtClean="0"/>
              <a:t>‹#›</a:t>
            </a:fld>
            <a:endParaRPr lang="en-US"/>
          </a:p>
        </p:txBody>
      </p:sp>
    </p:spTree>
    <p:extLst>
      <p:ext uri="{BB962C8B-B14F-4D97-AF65-F5344CB8AC3E}">
        <p14:creationId xmlns:p14="http://schemas.microsoft.com/office/powerpoint/2010/main" val="3195124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F1681E-0B56-4F29-BF02-1FB5322834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2CAD7012-C517-4922-AC52-7A9422F699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950564AD-E222-420F-8E2F-AB600006F1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5AA00E73-91C3-42DA-BBC8-C5AF9BA5D6DF}"/>
              </a:ext>
            </a:extLst>
          </p:cNvPr>
          <p:cNvSpPr>
            <a:spLocks noGrp="1"/>
          </p:cNvSpPr>
          <p:nvPr>
            <p:ph type="dt" sz="half" idx="10"/>
          </p:nvPr>
        </p:nvSpPr>
        <p:spPr/>
        <p:txBody>
          <a:bodyPr/>
          <a:lstStyle/>
          <a:p>
            <a:fld id="{1B9E5AF1-CA98-4905-BE08-2514E2107251}" type="datetimeFigureOut">
              <a:rPr lang="en-US" smtClean="0"/>
              <a:t>10/18/2021</a:t>
            </a:fld>
            <a:endParaRPr lang="en-US"/>
          </a:p>
        </p:txBody>
      </p:sp>
      <p:sp>
        <p:nvSpPr>
          <p:cNvPr id="6" name="Footer Placeholder 5">
            <a:extLst>
              <a:ext uri="{FF2B5EF4-FFF2-40B4-BE49-F238E27FC236}">
                <a16:creationId xmlns="" xmlns:a16="http://schemas.microsoft.com/office/drawing/2014/main" id="{1198E73C-FC5E-44DA-BE7F-08A719F3F8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4BE21D65-4929-4D73-84A4-EB3BF067E931}"/>
              </a:ext>
            </a:extLst>
          </p:cNvPr>
          <p:cNvSpPr>
            <a:spLocks noGrp="1"/>
          </p:cNvSpPr>
          <p:nvPr>
            <p:ph type="sldNum" sz="quarter" idx="12"/>
          </p:nvPr>
        </p:nvSpPr>
        <p:spPr/>
        <p:txBody>
          <a:bodyPr/>
          <a:lstStyle/>
          <a:p>
            <a:fld id="{2D6B5F17-8930-43B6-B835-91C9FEFEC8F7}" type="slidenum">
              <a:rPr lang="en-US" smtClean="0"/>
              <a:t>‹#›</a:t>
            </a:fld>
            <a:endParaRPr lang="en-US"/>
          </a:p>
        </p:txBody>
      </p:sp>
    </p:spTree>
    <p:extLst>
      <p:ext uri="{BB962C8B-B14F-4D97-AF65-F5344CB8AC3E}">
        <p14:creationId xmlns:p14="http://schemas.microsoft.com/office/powerpoint/2010/main" val="545975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5A8088-44A5-4DA2-B1E6-60E7A4C9BE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ADC05214-CEAA-4C53-924A-15D75DEFEC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F73FD027-950C-4398-AF58-4B4DBF5973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7A69F789-3AA9-4662-99AB-E1D427E87E27}"/>
              </a:ext>
            </a:extLst>
          </p:cNvPr>
          <p:cNvSpPr>
            <a:spLocks noGrp="1"/>
          </p:cNvSpPr>
          <p:nvPr>
            <p:ph type="dt" sz="half" idx="10"/>
          </p:nvPr>
        </p:nvSpPr>
        <p:spPr/>
        <p:txBody>
          <a:bodyPr/>
          <a:lstStyle/>
          <a:p>
            <a:fld id="{1B9E5AF1-CA98-4905-BE08-2514E2107251}" type="datetimeFigureOut">
              <a:rPr lang="en-US" smtClean="0"/>
              <a:t>10/18/2021</a:t>
            </a:fld>
            <a:endParaRPr lang="en-US"/>
          </a:p>
        </p:txBody>
      </p:sp>
      <p:sp>
        <p:nvSpPr>
          <p:cNvPr id="6" name="Footer Placeholder 5">
            <a:extLst>
              <a:ext uri="{FF2B5EF4-FFF2-40B4-BE49-F238E27FC236}">
                <a16:creationId xmlns="" xmlns:a16="http://schemas.microsoft.com/office/drawing/2014/main" id="{D9A5684A-960C-4275-B7FD-4FA5EF9C45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C6CEEDE8-284B-4155-9DB8-594CDD1AB2A8}"/>
              </a:ext>
            </a:extLst>
          </p:cNvPr>
          <p:cNvSpPr>
            <a:spLocks noGrp="1"/>
          </p:cNvSpPr>
          <p:nvPr>
            <p:ph type="sldNum" sz="quarter" idx="12"/>
          </p:nvPr>
        </p:nvSpPr>
        <p:spPr/>
        <p:txBody>
          <a:bodyPr/>
          <a:lstStyle/>
          <a:p>
            <a:fld id="{2D6B5F17-8930-43B6-B835-91C9FEFEC8F7}" type="slidenum">
              <a:rPr lang="en-US" smtClean="0"/>
              <a:t>‹#›</a:t>
            </a:fld>
            <a:endParaRPr lang="en-US"/>
          </a:p>
        </p:txBody>
      </p:sp>
    </p:spTree>
    <p:extLst>
      <p:ext uri="{BB962C8B-B14F-4D97-AF65-F5344CB8AC3E}">
        <p14:creationId xmlns:p14="http://schemas.microsoft.com/office/powerpoint/2010/main" val="3145219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16E365D4-B7E9-4ABC-98CC-D008CF51AA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9B37698B-AD75-466A-BFB9-93FFD8B410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AF91430-A7FE-4F20-8A37-2432B63561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9E5AF1-CA98-4905-BE08-2514E2107251}" type="datetimeFigureOut">
              <a:rPr lang="en-US" smtClean="0"/>
              <a:t>10/18/2021</a:t>
            </a:fld>
            <a:endParaRPr lang="en-US"/>
          </a:p>
        </p:txBody>
      </p:sp>
      <p:sp>
        <p:nvSpPr>
          <p:cNvPr id="5" name="Footer Placeholder 4">
            <a:extLst>
              <a:ext uri="{FF2B5EF4-FFF2-40B4-BE49-F238E27FC236}">
                <a16:creationId xmlns="" xmlns:a16="http://schemas.microsoft.com/office/drawing/2014/main" id="{BC114DFF-5D78-44F6-B848-38F68F49B7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2BCD75AA-C6BF-41B9-AA7C-6997A7686C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6B5F17-8930-43B6-B835-91C9FEFEC8F7}" type="slidenum">
              <a:rPr lang="en-US" smtClean="0"/>
              <a:t>‹#›</a:t>
            </a:fld>
            <a:endParaRPr lang="en-US"/>
          </a:p>
        </p:txBody>
      </p:sp>
    </p:spTree>
    <p:extLst>
      <p:ext uri="{BB962C8B-B14F-4D97-AF65-F5344CB8AC3E}">
        <p14:creationId xmlns:p14="http://schemas.microsoft.com/office/powerpoint/2010/main" val="19088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Chỗ dành sẵn cho Tiêu đề 1">
            <a:extLst>
              <a:ext uri="{FF2B5EF4-FFF2-40B4-BE49-F238E27FC236}">
                <a16:creationId xmlns="" xmlns:a16="http://schemas.microsoft.com/office/drawing/2014/main" id="{9C6A7EA5-217B-B446-AF99-C5902E79C8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p>
        </p:txBody>
      </p:sp>
      <p:sp>
        <p:nvSpPr>
          <p:cNvPr id="3" name="Chỗ dành sẵn cho Văn bản 2">
            <a:extLst>
              <a:ext uri="{FF2B5EF4-FFF2-40B4-BE49-F238E27FC236}">
                <a16:creationId xmlns="" xmlns:a16="http://schemas.microsoft.com/office/drawing/2014/main" id="{91C46543-94A5-E946-8B35-C8576316D3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4" name="Chỗ dành sẵn cho Ngày tháng 3">
            <a:extLst>
              <a:ext uri="{FF2B5EF4-FFF2-40B4-BE49-F238E27FC236}">
                <a16:creationId xmlns="" xmlns:a16="http://schemas.microsoft.com/office/drawing/2014/main" id="{0914F2CB-1793-1841-B4AD-C126571DD6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809A08-1542-0D47-B178-D7395FDE6E0D}" type="datetimeFigureOut">
              <a:rPr lang="vi-VN" smtClean="0"/>
              <a:t>18/10/2021</a:t>
            </a:fld>
            <a:endParaRPr lang="vi-VN"/>
          </a:p>
        </p:txBody>
      </p:sp>
      <p:sp>
        <p:nvSpPr>
          <p:cNvPr id="5" name="Chỗ dành sẵn cho Chân trang 4">
            <a:extLst>
              <a:ext uri="{FF2B5EF4-FFF2-40B4-BE49-F238E27FC236}">
                <a16:creationId xmlns="" xmlns:a16="http://schemas.microsoft.com/office/drawing/2014/main" id="{61D8E6FF-220F-5E42-9748-519FD47FA2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Chỗ dành sẵn cho Số hiệu Bản chiếu 5">
            <a:extLst>
              <a:ext uri="{FF2B5EF4-FFF2-40B4-BE49-F238E27FC236}">
                <a16:creationId xmlns="" xmlns:a16="http://schemas.microsoft.com/office/drawing/2014/main" id="{D508D8B1-38C1-A14C-BBC0-5BC8CF0111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0D6E9F-6BC6-2940-AE72-02C58B1D97B8}" type="slidenum">
              <a:rPr lang="vi-VN" smtClean="0"/>
              <a:t>‹#›</a:t>
            </a:fld>
            <a:endParaRPr lang="vi-VN"/>
          </a:p>
        </p:txBody>
      </p:sp>
    </p:spTree>
    <p:extLst>
      <p:ext uri="{BB962C8B-B14F-4D97-AF65-F5344CB8AC3E}">
        <p14:creationId xmlns:p14="http://schemas.microsoft.com/office/powerpoint/2010/main" val="11461876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7D62B-2D96-43E2-B6E7-93E810A68FB8}" type="datetimeFigureOut">
              <a:rPr lang="en-US" smtClean="0"/>
              <a:t>10/18/2021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51FE24-DD36-4B99-AB72-D29E088C4CCA}" type="slidenum">
              <a:rPr lang="en-US" smtClean="0"/>
              <a:t>‹#›</a:t>
            </a:fld>
            <a:endParaRPr lang="en-US"/>
          </a:p>
        </p:txBody>
      </p:sp>
    </p:spTree>
    <p:extLst>
      <p:ext uri="{BB962C8B-B14F-4D97-AF65-F5344CB8AC3E}">
        <p14:creationId xmlns:p14="http://schemas.microsoft.com/office/powerpoint/2010/main" val="4718638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0A87895C-4A7A-4DCE-8C67-E0DE185AB8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6" name="Picture 5">
            <a:extLst>
              <a:ext uri="{FF2B5EF4-FFF2-40B4-BE49-F238E27FC236}">
                <a16:creationId xmlns="" xmlns:a16="http://schemas.microsoft.com/office/drawing/2014/main" id="{DBF50A2A-7EFA-4B12-A9A2-FAB98EF29670}"/>
              </a:ext>
            </a:extLst>
          </p:cNvPr>
          <p:cNvPicPr>
            <a:picLocks noChangeAspect="1"/>
          </p:cNvPicPr>
          <p:nvPr/>
        </p:nvPicPr>
        <p:blipFill>
          <a:blip r:embed="rId3"/>
          <a:stretch>
            <a:fillRect/>
          </a:stretch>
        </p:blipFill>
        <p:spPr>
          <a:xfrm>
            <a:off x="2518087" y="1984512"/>
            <a:ext cx="8242506" cy="4212701"/>
          </a:xfrm>
          <a:prstGeom prst="rect">
            <a:avLst/>
          </a:prstGeom>
        </p:spPr>
      </p:pic>
    </p:spTree>
    <p:extLst>
      <p:ext uri="{BB962C8B-B14F-4D97-AF65-F5344CB8AC3E}">
        <p14:creationId xmlns:p14="http://schemas.microsoft.com/office/powerpoint/2010/main" val="26820456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 xmlns:a16="http://schemas.microsoft.com/office/drawing/2014/main" id="{78BF4CE7-FE1B-47BD-A1B6-2608BEEE7724}"/>
              </a:ext>
            </a:extLst>
          </p:cNvPr>
          <p:cNvGraphicFramePr>
            <a:graphicFrameLocks noGrp="1"/>
          </p:cNvGraphicFramePr>
          <p:nvPr>
            <p:extLst>
              <p:ext uri="{D42A27DB-BD31-4B8C-83A1-F6EECF244321}">
                <p14:modId xmlns:p14="http://schemas.microsoft.com/office/powerpoint/2010/main" val="604628141"/>
              </p:ext>
            </p:extLst>
          </p:nvPr>
        </p:nvGraphicFramePr>
        <p:xfrm>
          <a:off x="348732" y="373635"/>
          <a:ext cx="11283287" cy="5120640"/>
        </p:xfrm>
        <a:graphic>
          <a:graphicData uri="http://schemas.openxmlformats.org/drawingml/2006/table">
            <a:tbl>
              <a:tblPr firstRow="1" firstCol="1" bandRow="1"/>
              <a:tblGrid>
                <a:gridCol w="2649165">
                  <a:extLst>
                    <a:ext uri="{9D8B030D-6E8A-4147-A177-3AD203B41FA5}">
                      <a16:colId xmlns="" xmlns:a16="http://schemas.microsoft.com/office/drawing/2014/main" val="840286087"/>
                    </a:ext>
                  </a:extLst>
                </a:gridCol>
                <a:gridCol w="4729460">
                  <a:extLst>
                    <a:ext uri="{9D8B030D-6E8A-4147-A177-3AD203B41FA5}">
                      <a16:colId xmlns="" xmlns:a16="http://schemas.microsoft.com/office/drawing/2014/main" val="3732128939"/>
                    </a:ext>
                  </a:extLst>
                </a:gridCol>
                <a:gridCol w="3904662">
                  <a:extLst>
                    <a:ext uri="{9D8B030D-6E8A-4147-A177-3AD203B41FA5}">
                      <a16:colId xmlns="" xmlns:a16="http://schemas.microsoft.com/office/drawing/2014/main" val="1618253129"/>
                    </a:ext>
                  </a:extLst>
                </a:gridCol>
              </a:tblGrid>
              <a:tr h="0">
                <a:tc>
                  <a:txBody>
                    <a:bodyPr/>
                    <a:lstStyle/>
                    <a:p>
                      <a:pPr algn="ctr">
                        <a:lnSpc>
                          <a:spcPct val="150000"/>
                        </a:lnSpc>
                      </a:pPr>
                      <a:endParaRPr lang="en-US" sz="2800" b="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50000"/>
                        </a:lnSpc>
                        <a:tabLst>
                          <a:tab pos="2743200" algn="ctr"/>
                          <a:tab pos="5486400" algn="r"/>
                        </a:tabLst>
                      </a:pPr>
                      <a:r>
                        <a:rPr lang="pt-BR" sz="2800" b="1" dirty="0">
                          <a:effectLst/>
                          <a:latin typeface="Times New Roman" panose="02020603050405020304" pitchFamily="18" charset="0"/>
                          <a:ea typeface="Times New Roman" panose="02020603050405020304" pitchFamily="18" charset="0"/>
                        </a:rPr>
                        <a:t>Kiều  nhớ Kim Trọng</a:t>
                      </a:r>
                      <a:endParaRPr lang="en-US" sz="2800" b="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50000"/>
                        </a:lnSpc>
                        <a:tabLst>
                          <a:tab pos="2743200" algn="ctr"/>
                          <a:tab pos="5486400" algn="r"/>
                        </a:tabLst>
                      </a:pPr>
                      <a:r>
                        <a:rPr lang="pt-BR" sz="2800" b="1" dirty="0">
                          <a:effectLst/>
                          <a:latin typeface="Times New Roman" panose="02020603050405020304" pitchFamily="18" charset="0"/>
                          <a:ea typeface="Times New Roman" panose="02020603050405020304" pitchFamily="18" charset="0"/>
                        </a:rPr>
                        <a:t>Kiều nhớ cha mẹ</a:t>
                      </a:r>
                      <a:endParaRPr lang="en-US" sz="2800" b="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 xmlns:a16="http://schemas.microsoft.com/office/drawing/2014/main" val="2481046001"/>
                  </a:ext>
                </a:extLst>
              </a:tr>
              <a:tr h="95305">
                <a:tc>
                  <a:txBody>
                    <a:bodyPr/>
                    <a:lstStyle/>
                    <a:p>
                      <a:pPr algn="ctr">
                        <a:lnSpc>
                          <a:spcPct val="150000"/>
                        </a:lnSpc>
                      </a:pPr>
                      <a:r>
                        <a:rPr lang="pt-BR" sz="2800" b="1" i="1" dirty="0">
                          <a:effectLst/>
                          <a:latin typeface="Times New Roman" panose="02020603050405020304" pitchFamily="18" charset="0"/>
                          <a:ea typeface="Times New Roman" panose="02020603050405020304" pitchFamily="18" charset="0"/>
                        </a:rPr>
                        <a:t>Nỗi nhớ</a:t>
                      </a:r>
                      <a:endParaRPr lang="en-US" sz="2800" b="1" i="1" dirty="0">
                        <a:effectLst/>
                        <a:latin typeface="Times New Roman" panose="02020603050405020304" pitchFamily="18" charset="0"/>
                        <a:ea typeface="Times New Roman" panose="02020603050405020304" pitchFamily="18" charset="0"/>
                      </a:endParaRPr>
                    </a:p>
                    <a:p>
                      <a:pPr algn="ctr">
                        <a:lnSpc>
                          <a:spcPct val="150000"/>
                        </a:lnSpc>
                      </a:pPr>
                      <a:r>
                        <a:rPr lang="pt-BR" sz="2800" b="1" i="1" dirty="0">
                          <a:effectLst/>
                          <a:latin typeface="Times New Roman" panose="02020603050405020304" pitchFamily="18" charset="0"/>
                          <a:ea typeface="Times New Roman" panose="02020603050405020304" pitchFamily="18" charset="0"/>
                        </a:rPr>
                        <a:t>(hình dung)</a:t>
                      </a:r>
                      <a:endParaRPr lang="en-US" sz="2800" b="1" i="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50000"/>
                        </a:lnSpc>
                      </a:pPr>
                      <a:r>
                        <a:rPr lang="pt-BR" sz="2800" dirty="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50000"/>
                        </a:lnSpc>
                      </a:pPr>
                      <a:r>
                        <a:rPr lang="pt-BR" sz="2800" dirty="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 xmlns:a16="http://schemas.microsoft.com/office/drawing/2014/main" val="3778940257"/>
                  </a:ext>
                </a:extLst>
              </a:tr>
              <a:tr h="0">
                <a:tc>
                  <a:txBody>
                    <a:bodyPr/>
                    <a:lstStyle/>
                    <a:p>
                      <a:pPr algn="ctr">
                        <a:lnSpc>
                          <a:spcPct val="150000"/>
                        </a:lnSpc>
                      </a:pPr>
                      <a:r>
                        <a:rPr lang="pt-BR" sz="2800" b="1" i="1" dirty="0">
                          <a:effectLst/>
                          <a:latin typeface="Times New Roman" panose="02020603050405020304" pitchFamily="18" charset="0"/>
                          <a:ea typeface="Times New Roman" panose="02020603050405020304" pitchFamily="18" charset="0"/>
                        </a:rPr>
                        <a:t>Biện pháp nghệ thuật</a:t>
                      </a:r>
                      <a:endParaRPr lang="en-US" sz="2800" b="1" i="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nSpc>
                          <a:spcPct val="150000"/>
                        </a:lnSpc>
                      </a:pPr>
                      <a:r>
                        <a:rPr lang="pt-BR" sz="2800" dirty="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nSpc>
                          <a:spcPct val="150000"/>
                        </a:lnSpc>
                      </a:pPr>
                      <a:r>
                        <a:rPr lang="pt-BR" sz="2800" dirty="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 xmlns:a16="http://schemas.microsoft.com/office/drawing/2014/main" val="1517033293"/>
                  </a:ext>
                </a:extLst>
              </a:tr>
              <a:tr h="0">
                <a:tc>
                  <a:txBody>
                    <a:bodyPr/>
                    <a:lstStyle/>
                    <a:p>
                      <a:pPr algn="ctr">
                        <a:lnSpc>
                          <a:spcPct val="150000"/>
                        </a:lnSpc>
                      </a:pPr>
                      <a:r>
                        <a:rPr lang="pt-BR" sz="2800" b="1" i="1" dirty="0">
                          <a:effectLst/>
                          <a:latin typeface="Times New Roman" panose="02020603050405020304" pitchFamily="18" charset="0"/>
                          <a:ea typeface="Times New Roman" panose="02020603050405020304" pitchFamily="18" charset="0"/>
                        </a:rPr>
                        <a:t>Tác dụng</a:t>
                      </a:r>
                      <a:endParaRPr lang="en-US" sz="2800" b="1" i="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nSpc>
                          <a:spcPct val="150000"/>
                        </a:lnSpc>
                      </a:pPr>
                      <a:r>
                        <a:rPr lang="pt-BR" sz="2800" dirty="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nSpc>
                          <a:spcPct val="150000"/>
                        </a:lnSpc>
                      </a:pPr>
                      <a:r>
                        <a:rPr lang="pt-BR" sz="2800" dirty="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300258246"/>
                  </a:ext>
                </a:extLst>
              </a:tr>
              <a:tr h="0">
                <a:tc>
                  <a:txBody>
                    <a:bodyPr/>
                    <a:lstStyle/>
                    <a:p>
                      <a:pPr algn="ctr">
                        <a:lnSpc>
                          <a:spcPct val="150000"/>
                        </a:lnSpc>
                      </a:pPr>
                      <a:r>
                        <a:rPr lang="pt-BR" sz="2800" b="1" i="1" dirty="0">
                          <a:effectLst/>
                          <a:latin typeface="Times New Roman" panose="02020603050405020304" pitchFamily="18" charset="0"/>
                          <a:ea typeface="Times New Roman" panose="02020603050405020304" pitchFamily="18" charset="0"/>
                        </a:rPr>
                        <a:t>Tình cảm, phẩm chất của Kiều</a:t>
                      </a:r>
                      <a:endParaRPr lang="en-US" sz="2800" b="1" i="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33"/>
                    </a:solidFill>
                  </a:tcPr>
                </a:tc>
                <a:tc>
                  <a:txBody>
                    <a:bodyPr/>
                    <a:lstStyle/>
                    <a:p>
                      <a:pPr>
                        <a:lnSpc>
                          <a:spcPct val="150000"/>
                        </a:lnSpc>
                      </a:pPr>
                      <a:r>
                        <a:rPr lang="pt-BR" sz="2800" dirty="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33"/>
                    </a:solidFill>
                  </a:tcPr>
                </a:tc>
                <a:tc>
                  <a:txBody>
                    <a:bodyPr/>
                    <a:lstStyle/>
                    <a:p>
                      <a:pPr>
                        <a:lnSpc>
                          <a:spcPct val="150000"/>
                        </a:lnSpc>
                      </a:pPr>
                      <a:r>
                        <a:rPr lang="pt-BR" sz="2800" dirty="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33"/>
                    </a:solidFill>
                  </a:tcPr>
                </a:tc>
                <a:extLst>
                  <a:ext uri="{0D108BD9-81ED-4DB2-BD59-A6C34878D82A}">
                    <a16:rowId xmlns="" xmlns:a16="http://schemas.microsoft.com/office/drawing/2014/main" val="3969588683"/>
                  </a:ext>
                </a:extLst>
              </a:tr>
            </a:tbl>
          </a:graphicData>
        </a:graphic>
      </p:graphicFrame>
    </p:spTree>
    <p:extLst>
      <p:ext uri="{BB962C8B-B14F-4D97-AF65-F5344CB8AC3E}">
        <p14:creationId xmlns:p14="http://schemas.microsoft.com/office/powerpoint/2010/main" val="3030676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 xmlns:a16="http://schemas.microsoft.com/office/drawing/2014/main" id="{6DB954B1-2A3F-40FC-B98D-D0BA8537CD83}"/>
              </a:ext>
            </a:extLst>
          </p:cNvPr>
          <p:cNvGraphicFramePr>
            <a:graphicFrameLocks noGrp="1"/>
          </p:cNvGraphicFramePr>
          <p:nvPr>
            <p:extLst>
              <p:ext uri="{D42A27DB-BD31-4B8C-83A1-F6EECF244321}">
                <p14:modId xmlns:p14="http://schemas.microsoft.com/office/powerpoint/2010/main" val="3842017773"/>
              </p:ext>
            </p:extLst>
          </p:nvPr>
        </p:nvGraphicFramePr>
        <p:xfrm>
          <a:off x="113575" y="99192"/>
          <a:ext cx="11964850" cy="6583680"/>
        </p:xfrm>
        <a:graphic>
          <a:graphicData uri="http://schemas.openxmlformats.org/drawingml/2006/table">
            <a:tbl>
              <a:tblPr firstRow="1" firstCol="1" bandRow="1"/>
              <a:tblGrid>
                <a:gridCol w="1800432">
                  <a:extLst>
                    <a:ext uri="{9D8B030D-6E8A-4147-A177-3AD203B41FA5}">
                      <a16:colId xmlns="" xmlns:a16="http://schemas.microsoft.com/office/drawing/2014/main" val="840286087"/>
                    </a:ext>
                  </a:extLst>
                </a:gridCol>
                <a:gridCol w="5475011">
                  <a:extLst>
                    <a:ext uri="{9D8B030D-6E8A-4147-A177-3AD203B41FA5}">
                      <a16:colId xmlns="" xmlns:a16="http://schemas.microsoft.com/office/drawing/2014/main" val="3732128939"/>
                    </a:ext>
                  </a:extLst>
                </a:gridCol>
                <a:gridCol w="4689407">
                  <a:extLst>
                    <a:ext uri="{9D8B030D-6E8A-4147-A177-3AD203B41FA5}">
                      <a16:colId xmlns="" xmlns:a16="http://schemas.microsoft.com/office/drawing/2014/main" val="1618253129"/>
                    </a:ext>
                  </a:extLst>
                </a:gridCol>
              </a:tblGrid>
              <a:tr h="0">
                <a:tc>
                  <a:txBody>
                    <a:bodyPr/>
                    <a:lstStyle/>
                    <a:p>
                      <a:pPr algn="ctr">
                        <a:lnSpc>
                          <a:spcPct val="150000"/>
                        </a:lnSpc>
                      </a:pPr>
                      <a:endParaRPr lang="en-US" sz="2400" b="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50000"/>
                        </a:lnSpc>
                        <a:tabLst>
                          <a:tab pos="2743200" algn="ctr"/>
                          <a:tab pos="5486400" algn="r"/>
                        </a:tabLst>
                      </a:pPr>
                      <a:r>
                        <a:rPr lang="pt-BR" sz="2400" b="1" dirty="0">
                          <a:effectLst/>
                          <a:latin typeface="Times New Roman" panose="02020603050405020304" pitchFamily="18" charset="0"/>
                          <a:ea typeface="Times New Roman" panose="02020603050405020304" pitchFamily="18" charset="0"/>
                        </a:rPr>
                        <a:t>Kiều  nhớ Kim Trọng</a:t>
                      </a:r>
                      <a:endParaRPr lang="en-US" sz="2400" b="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50000"/>
                        </a:lnSpc>
                        <a:tabLst>
                          <a:tab pos="2743200" algn="ctr"/>
                          <a:tab pos="5486400" algn="r"/>
                        </a:tabLst>
                      </a:pPr>
                      <a:r>
                        <a:rPr lang="pt-BR" sz="2400" b="1" dirty="0">
                          <a:effectLst/>
                          <a:latin typeface="Times New Roman" panose="02020603050405020304" pitchFamily="18" charset="0"/>
                          <a:ea typeface="Times New Roman" panose="02020603050405020304" pitchFamily="18" charset="0"/>
                        </a:rPr>
                        <a:t>Kiều nhớ cha mẹ</a:t>
                      </a:r>
                      <a:endParaRPr lang="en-US" sz="2400" b="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 xmlns:a16="http://schemas.microsoft.com/office/drawing/2014/main" val="2481046001"/>
                  </a:ext>
                </a:extLst>
              </a:tr>
              <a:tr h="0">
                <a:tc>
                  <a:txBody>
                    <a:bodyPr/>
                    <a:lstStyle/>
                    <a:p>
                      <a:pPr algn="ctr">
                        <a:lnSpc>
                          <a:spcPct val="100000"/>
                        </a:lnSpc>
                      </a:pPr>
                      <a:r>
                        <a:rPr lang="pt-BR" sz="2400" b="1" i="1" dirty="0">
                          <a:effectLst/>
                          <a:latin typeface="Times New Roman" panose="02020603050405020304" pitchFamily="18" charset="0"/>
                          <a:ea typeface="Times New Roman" panose="02020603050405020304" pitchFamily="18" charset="0"/>
                        </a:rPr>
                        <a:t>Nỗi nhớ</a:t>
                      </a:r>
                      <a:endParaRPr lang="en-US" sz="2400" b="1" i="1" dirty="0">
                        <a:effectLst/>
                        <a:latin typeface="Times New Roman" panose="02020603050405020304" pitchFamily="18" charset="0"/>
                        <a:ea typeface="Times New Roman" panose="02020603050405020304" pitchFamily="18" charset="0"/>
                      </a:endParaRPr>
                    </a:p>
                    <a:p>
                      <a:pPr algn="ctr">
                        <a:lnSpc>
                          <a:spcPct val="100000"/>
                        </a:lnSpc>
                      </a:pPr>
                      <a:r>
                        <a:rPr lang="pt-BR" sz="2400" b="1" i="1" dirty="0">
                          <a:effectLst/>
                          <a:latin typeface="Times New Roman" panose="02020603050405020304" pitchFamily="18" charset="0"/>
                          <a:ea typeface="Times New Roman" panose="02020603050405020304" pitchFamily="18" charset="0"/>
                        </a:rPr>
                        <a:t>(hình dung)</a:t>
                      </a:r>
                    </a:p>
                    <a:p>
                      <a:pPr algn="ctr">
                        <a:lnSpc>
                          <a:spcPct val="100000"/>
                        </a:lnSpc>
                      </a:pPr>
                      <a:endParaRPr lang="pt-BR" sz="2400" b="1" i="1" dirty="0">
                        <a:effectLst/>
                        <a:latin typeface="Times New Roman" panose="02020603050405020304" pitchFamily="18" charset="0"/>
                        <a:ea typeface="Times New Roman" panose="02020603050405020304" pitchFamily="18" charset="0"/>
                      </a:endParaRPr>
                    </a:p>
                    <a:p>
                      <a:pPr algn="ctr">
                        <a:lnSpc>
                          <a:spcPct val="100000"/>
                        </a:lnSpc>
                      </a:pPr>
                      <a:endParaRPr lang="pt-BR" sz="2400" b="1" i="1" dirty="0">
                        <a:effectLst/>
                        <a:latin typeface="Times New Roman" panose="02020603050405020304" pitchFamily="18" charset="0"/>
                        <a:ea typeface="Times New Roman" panose="02020603050405020304" pitchFamily="18" charset="0"/>
                      </a:endParaRPr>
                    </a:p>
                    <a:p>
                      <a:pPr algn="ctr">
                        <a:lnSpc>
                          <a:spcPct val="100000"/>
                        </a:lnSpc>
                      </a:pPr>
                      <a:endParaRPr lang="pt-BR" sz="2400" b="1" i="1" dirty="0">
                        <a:effectLst/>
                        <a:latin typeface="Times New Roman" panose="02020603050405020304" pitchFamily="18" charset="0"/>
                        <a:ea typeface="Times New Roman" panose="02020603050405020304" pitchFamily="18" charset="0"/>
                      </a:endParaRPr>
                    </a:p>
                    <a:p>
                      <a:pPr algn="ctr">
                        <a:lnSpc>
                          <a:spcPct val="100000"/>
                        </a:lnSpc>
                      </a:pPr>
                      <a:endParaRPr lang="en-US" sz="2400" b="1" i="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r>
                        <a:rPr lang="pt-BR" sz="2400"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0000"/>
                        </a:lnSpc>
                      </a:pPr>
                      <a:r>
                        <a:rPr lang="pt-BR" sz="2400" dirty="0">
                          <a:effectLst/>
                          <a:latin typeface="Times New Roman" panose="02020603050405020304" pitchFamily="18" charset="0"/>
                          <a:ea typeface="Times New Roman" panose="02020603050405020304" pitchFamily="18" charset="0"/>
                        </a:rPr>
                        <a:t> </a:t>
                      </a:r>
                    </a:p>
                    <a:p>
                      <a:pPr>
                        <a:lnSpc>
                          <a:spcPct val="100000"/>
                        </a:lnSpc>
                      </a:pPr>
                      <a:endParaRPr lang="pt-BR" sz="2400" dirty="0">
                        <a:effectLst/>
                        <a:latin typeface="Times New Roman" panose="02020603050405020304" pitchFamily="18" charset="0"/>
                        <a:ea typeface="Times New Roman" panose="02020603050405020304" pitchFamily="18" charset="0"/>
                      </a:endParaRPr>
                    </a:p>
                    <a:p>
                      <a:pPr>
                        <a:lnSpc>
                          <a:spcPct val="100000"/>
                        </a:lnSpc>
                      </a:pPr>
                      <a:endParaRPr lang="pt-BR" sz="2400" dirty="0">
                        <a:effectLst/>
                        <a:latin typeface="Times New Roman" panose="02020603050405020304" pitchFamily="18" charset="0"/>
                        <a:ea typeface="Times New Roman" panose="02020603050405020304" pitchFamily="18" charset="0"/>
                      </a:endParaRPr>
                    </a:p>
                    <a:p>
                      <a:pPr>
                        <a:lnSpc>
                          <a:spcPct val="100000"/>
                        </a:lnSpc>
                      </a:pPr>
                      <a:endParaRPr lang="pt-BR" sz="2400" dirty="0">
                        <a:effectLst/>
                        <a:latin typeface="Times New Roman" panose="02020603050405020304" pitchFamily="18" charset="0"/>
                        <a:ea typeface="Times New Roman" panose="02020603050405020304" pitchFamily="18" charset="0"/>
                      </a:endParaRPr>
                    </a:p>
                    <a:p>
                      <a:pPr>
                        <a:lnSpc>
                          <a:spcPct val="100000"/>
                        </a:lnSpc>
                      </a:pPr>
                      <a:endParaRPr lang="pt-BR"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 xmlns:a16="http://schemas.microsoft.com/office/drawing/2014/main" val="3778940257"/>
                  </a:ext>
                </a:extLst>
              </a:tr>
              <a:tr h="0">
                <a:tc>
                  <a:txBody>
                    <a:bodyPr/>
                    <a:lstStyle/>
                    <a:p>
                      <a:pPr algn="ctr">
                        <a:lnSpc>
                          <a:spcPct val="150000"/>
                        </a:lnSpc>
                      </a:pPr>
                      <a:r>
                        <a:rPr lang="pt-BR" sz="2400" b="1" i="1" dirty="0">
                          <a:effectLst/>
                          <a:latin typeface="Times New Roman" panose="02020603050405020304" pitchFamily="18" charset="0"/>
                          <a:ea typeface="Times New Roman" panose="02020603050405020304" pitchFamily="18" charset="0"/>
                        </a:rPr>
                        <a:t>Biện pháp nghệ thuật</a:t>
                      </a:r>
                      <a:endParaRPr lang="en-US" sz="2400" b="1" i="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nSpc>
                          <a:spcPct val="150000"/>
                        </a:lnSpc>
                      </a:pPr>
                      <a:r>
                        <a:rPr lang="pt-BR" sz="2400"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nSpc>
                          <a:spcPct val="150000"/>
                        </a:lnSpc>
                      </a:pPr>
                      <a:r>
                        <a:rPr lang="pt-BR" sz="2400"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 xmlns:a16="http://schemas.microsoft.com/office/drawing/2014/main" val="1517033293"/>
                  </a:ext>
                </a:extLst>
              </a:tr>
              <a:tr h="0">
                <a:tc>
                  <a:txBody>
                    <a:bodyPr/>
                    <a:lstStyle/>
                    <a:p>
                      <a:pPr algn="ctr">
                        <a:lnSpc>
                          <a:spcPct val="150000"/>
                        </a:lnSpc>
                      </a:pPr>
                      <a:r>
                        <a:rPr lang="pt-BR" sz="2400" b="1" i="1" dirty="0">
                          <a:effectLst/>
                          <a:latin typeface="Times New Roman" panose="02020603050405020304" pitchFamily="18" charset="0"/>
                          <a:ea typeface="Times New Roman" panose="02020603050405020304" pitchFamily="18" charset="0"/>
                        </a:rPr>
                        <a:t>Tác dụng</a:t>
                      </a:r>
                    </a:p>
                    <a:p>
                      <a:pPr algn="ctr">
                        <a:lnSpc>
                          <a:spcPct val="150000"/>
                        </a:lnSpc>
                      </a:pPr>
                      <a:endParaRPr lang="en-US" sz="2400" b="1" i="1" dirty="0">
                        <a:effectLst/>
                        <a:latin typeface="Times New Roman" panose="02020603050405020304" pitchFamily="18" charset="0"/>
                        <a:ea typeface="Times New Roman" panose="02020603050405020304" pitchFamily="18" charset="0"/>
                      </a:endParaRPr>
                    </a:p>
                    <a:p>
                      <a:pPr algn="ctr">
                        <a:lnSpc>
                          <a:spcPct val="150000"/>
                        </a:lnSpc>
                      </a:pPr>
                      <a:endParaRPr lang="pt-BR" sz="2400" b="1" i="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nSpc>
                          <a:spcPct val="150000"/>
                        </a:lnSpc>
                      </a:pPr>
                      <a:r>
                        <a:rPr lang="pt-BR" sz="2400" dirty="0">
                          <a:effectLst/>
                          <a:latin typeface="Times New Roman" panose="02020603050405020304" pitchFamily="18" charset="0"/>
                          <a:ea typeface="Times New Roman" panose="02020603050405020304" pitchFamily="18" charset="0"/>
                        </a:rPr>
                        <a:t> </a:t>
                      </a:r>
                    </a:p>
                    <a:p>
                      <a:pPr>
                        <a:lnSpc>
                          <a:spcPct val="150000"/>
                        </a:lnSpc>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nSpc>
                          <a:spcPct val="150000"/>
                        </a:lnSpc>
                      </a:pPr>
                      <a:r>
                        <a:rPr lang="pt-BR" sz="2400"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300258246"/>
                  </a:ext>
                </a:extLst>
              </a:tr>
              <a:tr h="0">
                <a:tc>
                  <a:txBody>
                    <a:bodyPr/>
                    <a:lstStyle/>
                    <a:p>
                      <a:pPr algn="ctr">
                        <a:lnSpc>
                          <a:spcPct val="100000"/>
                        </a:lnSpc>
                      </a:pPr>
                      <a:r>
                        <a:rPr lang="pt-BR" sz="2400" b="1" i="1" dirty="0">
                          <a:effectLst/>
                          <a:latin typeface="Times New Roman" panose="02020603050405020304" pitchFamily="18" charset="0"/>
                          <a:ea typeface="Times New Roman" panose="02020603050405020304" pitchFamily="18" charset="0"/>
                        </a:rPr>
                        <a:t>Tình cảm, phẩm chất của Kiều</a:t>
                      </a:r>
                      <a:endParaRPr lang="en-US" sz="2400" b="1" i="1"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33"/>
                    </a:solidFill>
                  </a:tcPr>
                </a:tc>
                <a:tc>
                  <a:txBody>
                    <a:bodyPr/>
                    <a:lstStyle/>
                    <a:p>
                      <a:pPr>
                        <a:lnSpc>
                          <a:spcPct val="150000"/>
                        </a:lnSpc>
                      </a:pPr>
                      <a:r>
                        <a:rPr lang="pt-BR" sz="2400"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33"/>
                    </a:solidFill>
                  </a:tcPr>
                </a:tc>
                <a:tc>
                  <a:txBody>
                    <a:bodyPr/>
                    <a:lstStyle/>
                    <a:p>
                      <a:pPr>
                        <a:lnSpc>
                          <a:spcPct val="150000"/>
                        </a:lnSpc>
                      </a:pPr>
                      <a:r>
                        <a:rPr lang="pt-BR" sz="2400"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33"/>
                    </a:solidFill>
                  </a:tcPr>
                </a:tc>
                <a:extLst>
                  <a:ext uri="{0D108BD9-81ED-4DB2-BD59-A6C34878D82A}">
                    <a16:rowId xmlns="" xmlns:a16="http://schemas.microsoft.com/office/drawing/2014/main" val="3969588683"/>
                  </a:ext>
                </a:extLst>
              </a:tr>
            </a:tbl>
          </a:graphicData>
        </a:graphic>
      </p:graphicFrame>
      <p:sp>
        <p:nvSpPr>
          <p:cNvPr id="13" name="TextBox 12">
            <a:extLst>
              <a:ext uri="{FF2B5EF4-FFF2-40B4-BE49-F238E27FC236}">
                <a16:creationId xmlns="" xmlns:a16="http://schemas.microsoft.com/office/drawing/2014/main" id="{2371ED29-E08E-47AE-8455-3A37DADEE418}"/>
              </a:ext>
            </a:extLst>
          </p:cNvPr>
          <p:cNvSpPr txBox="1"/>
          <p:nvPr/>
        </p:nvSpPr>
        <p:spPr>
          <a:xfrm>
            <a:off x="2001080" y="637331"/>
            <a:ext cx="5234608" cy="2246769"/>
          </a:xfrm>
          <a:prstGeom prst="rect">
            <a:avLst/>
          </a:prstGeom>
          <a:noFill/>
        </p:spPr>
        <p:txBody>
          <a:bodyPr wrap="square">
            <a:spAutoFit/>
          </a:bodyPr>
          <a:lstStyle/>
          <a:p>
            <a:pPr algn="just">
              <a:tabLst>
                <a:tab pos="2743200" algn="ctr"/>
                <a:tab pos="5486400" algn="r"/>
              </a:tabLst>
            </a:pPr>
            <a:r>
              <a:rPr lang="pt-BR" sz="2000" dirty="0">
                <a:effectLst/>
                <a:latin typeface="Times New Roman" panose="02020603050405020304" pitchFamily="18" charset="0"/>
                <a:ea typeface="Times New Roman" panose="02020603050405020304" pitchFamily="18" charset="0"/>
              </a:rPr>
              <a:t>+ “Tưởng”</a:t>
            </a:r>
            <a:endParaRPr lang="en-US" sz="2000" dirty="0">
              <a:effectLst/>
              <a:latin typeface="Times New Roman" panose="02020603050405020304" pitchFamily="18" charset="0"/>
              <a:ea typeface="Times New Roman" panose="02020603050405020304" pitchFamily="18" charset="0"/>
            </a:endParaRPr>
          </a:p>
          <a:p>
            <a:pPr algn="just">
              <a:tabLst>
                <a:tab pos="2743200" algn="ctr"/>
                <a:tab pos="5486400" algn="r"/>
              </a:tabLst>
            </a:pPr>
            <a:r>
              <a:rPr lang="pt-BR" sz="2000" dirty="0">
                <a:effectLst/>
                <a:latin typeface="Times New Roman" panose="02020603050405020304" pitchFamily="18" charset="0"/>
                <a:ea typeface="Times New Roman" panose="02020603050405020304" pitchFamily="18" charset="0"/>
              </a:rPr>
              <a:t>+ Nhớ tới lời thề đôi lứa (dưới nguyệt chén đồng)</a:t>
            </a:r>
            <a:endParaRPr lang="en-US" sz="2000" dirty="0">
              <a:effectLst/>
              <a:latin typeface="Times New Roman" panose="02020603050405020304" pitchFamily="18" charset="0"/>
              <a:ea typeface="Times New Roman" panose="02020603050405020304" pitchFamily="18" charset="0"/>
            </a:endParaRPr>
          </a:p>
          <a:p>
            <a:pPr algn="just">
              <a:tabLst>
                <a:tab pos="2743200" algn="ctr"/>
                <a:tab pos="5486400" algn="r"/>
              </a:tabLst>
            </a:pPr>
            <a:r>
              <a:rPr lang="pt-BR" sz="2000" dirty="0">
                <a:effectLst/>
                <a:latin typeface="Times New Roman" panose="02020603050405020304" pitchFamily="18" charset="0"/>
                <a:ea typeface="Times New Roman" panose="02020603050405020304" pitchFamily="18" charset="0"/>
              </a:rPr>
              <a:t>+ Nàng tưởng tượng, hình dung ra Kim Trọng đang hướng về mình, ngày đêm đau đáu chờ tin mà uổng công vô ích</a:t>
            </a:r>
            <a:endParaRPr lang="en-US" sz="2000" dirty="0">
              <a:effectLst/>
              <a:latin typeface="Times New Roman" panose="02020603050405020304" pitchFamily="18" charset="0"/>
              <a:ea typeface="Times New Roman" panose="02020603050405020304" pitchFamily="18" charset="0"/>
            </a:endParaRPr>
          </a:p>
          <a:p>
            <a:r>
              <a:rPr lang="pt-BR" sz="2000" dirty="0">
                <a:effectLst/>
                <a:latin typeface="Times New Roman" panose="02020603050405020304" pitchFamily="18" charset="0"/>
                <a:ea typeface="Times New Roman" panose="02020603050405020304" pitchFamily="18" charset="0"/>
              </a:rPr>
              <a:t>+ Nghĩ tới thân phận bơ vơ, trơ trọi nơi đất khách quê người</a:t>
            </a:r>
            <a:endParaRPr lang="en-US" sz="2000" dirty="0"/>
          </a:p>
        </p:txBody>
      </p:sp>
      <p:sp>
        <p:nvSpPr>
          <p:cNvPr id="14" name="TextBox 13">
            <a:extLst>
              <a:ext uri="{FF2B5EF4-FFF2-40B4-BE49-F238E27FC236}">
                <a16:creationId xmlns="" xmlns:a16="http://schemas.microsoft.com/office/drawing/2014/main" id="{C2A501DD-4B0D-4A52-8204-91E35CFAF459}"/>
              </a:ext>
            </a:extLst>
          </p:cNvPr>
          <p:cNvSpPr txBox="1"/>
          <p:nvPr/>
        </p:nvSpPr>
        <p:spPr>
          <a:xfrm>
            <a:off x="7546181" y="726622"/>
            <a:ext cx="4108175" cy="1631216"/>
          </a:xfrm>
          <a:prstGeom prst="rect">
            <a:avLst/>
          </a:prstGeom>
          <a:noFill/>
        </p:spPr>
        <p:txBody>
          <a:bodyPr wrap="square">
            <a:spAutoFit/>
          </a:bodyPr>
          <a:lstStyle>
            <a:defPPr>
              <a:defRPr lang="en-US"/>
            </a:defPPr>
            <a:lvl1pPr algn="just">
              <a:tabLst>
                <a:tab pos="2743200" algn="ctr"/>
                <a:tab pos="5486400" algn="r"/>
              </a:tabLst>
              <a:defRPr sz="2000">
                <a:effectLst/>
                <a:latin typeface="Times New Roman" panose="02020603050405020304" pitchFamily="18" charset="0"/>
                <a:ea typeface="Times New Roman" panose="02020603050405020304" pitchFamily="18" charset="0"/>
              </a:defRPr>
            </a:lvl1pPr>
          </a:lstStyle>
          <a:p>
            <a:r>
              <a:rPr lang="pt-BR" dirty="0"/>
              <a:t>- “xót”</a:t>
            </a:r>
            <a:endParaRPr lang="en-US" dirty="0"/>
          </a:p>
          <a:p>
            <a:r>
              <a:rPr lang="pt-BR" dirty="0"/>
              <a:t>+ Cha mẹ sáng, chiều tựa cửa ngóng tin con, trông mong sự đỡ đầu</a:t>
            </a:r>
            <a:endParaRPr lang="en-US" dirty="0"/>
          </a:p>
          <a:p>
            <a:r>
              <a:rPr lang="pt-BR" dirty="0"/>
              <a:t>+ Nàng xót xa khi cha mẹ tuổi già mà nàng không tự tay chăm sóc được.</a:t>
            </a:r>
            <a:endParaRPr lang="en-US" dirty="0"/>
          </a:p>
        </p:txBody>
      </p:sp>
      <p:sp>
        <p:nvSpPr>
          <p:cNvPr id="15" name="TextBox 14">
            <a:extLst>
              <a:ext uri="{FF2B5EF4-FFF2-40B4-BE49-F238E27FC236}">
                <a16:creationId xmlns="" xmlns:a16="http://schemas.microsoft.com/office/drawing/2014/main" id="{92DB6E73-EF11-4F19-93BD-CAE2F278C1A0}"/>
              </a:ext>
            </a:extLst>
          </p:cNvPr>
          <p:cNvSpPr txBox="1"/>
          <p:nvPr/>
        </p:nvSpPr>
        <p:spPr>
          <a:xfrm>
            <a:off x="2001079" y="2985268"/>
            <a:ext cx="6096000" cy="707886"/>
          </a:xfrm>
          <a:prstGeom prst="rect">
            <a:avLst/>
          </a:prstGeom>
          <a:noFill/>
        </p:spPr>
        <p:txBody>
          <a:bodyPr wrap="square">
            <a:spAutoFit/>
          </a:bodyPr>
          <a:lstStyle>
            <a:defPPr>
              <a:defRPr lang="en-US"/>
            </a:defPPr>
            <a:lvl1pPr algn="just">
              <a:tabLst>
                <a:tab pos="2743200" algn="ctr"/>
                <a:tab pos="5486400" algn="r"/>
              </a:tabLst>
              <a:defRPr sz="2000">
                <a:effectLst/>
                <a:latin typeface="Times New Roman" panose="02020603050405020304" pitchFamily="18" charset="0"/>
                <a:ea typeface="Times New Roman" panose="02020603050405020304" pitchFamily="18" charset="0"/>
              </a:defRPr>
            </a:lvl1pPr>
          </a:lstStyle>
          <a:p>
            <a:r>
              <a:rPr lang="en-US" dirty="0"/>
              <a:t>- </a:t>
            </a:r>
            <a:r>
              <a:rPr lang="en-US" dirty="0" err="1"/>
              <a:t>Ẩn</a:t>
            </a:r>
            <a:r>
              <a:rPr lang="en-US" dirty="0"/>
              <a:t> </a:t>
            </a:r>
            <a:r>
              <a:rPr lang="en-US" dirty="0" err="1"/>
              <a:t>dụ</a:t>
            </a:r>
            <a:r>
              <a:rPr lang="en-US" dirty="0"/>
              <a:t> “</a:t>
            </a:r>
            <a:r>
              <a:rPr lang="en-US" dirty="0" err="1"/>
              <a:t>tấm</a:t>
            </a:r>
            <a:r>
              <a:rPr lang="en-US" dirty="0"/>
              <a:t> son” </a:t>
            </a:r>
          </a:p>
          <a:p>
            <a:r>
              <a:rPr lang="en-US" dirty="0"/>
              <a:t>- </a:t>
            </a:r>
            <a:r>
              <a:rPr lang="en-US" dirty="0" err="1"/>
              <a:t>Câu</a:t>
            </a:r>
            <a:r>
              <a:rPr lang="en-US" dirty="0"/>
              <a:t> </a:t>
            </a:r>
            <a:r>
              <a:rPr lang="en-US" dirty="0" err="1"/>
              <a:t>hỏi</a:t>
            </a:r>
            <a:r>
              <a:rPr lang="en-US" dirty="0"/>
              <a:t> </a:t>
            </a:r>
            <a:r>
              <a:rPr lang="en-US" dirty="0" err="1"/>
              <a:t>tu</a:t>
            </a:r>
            <a:r>
              <a:rPr lang="en-US" dirty="0"/>
              <a:t> </a:t>
            </a:r>
            <a:r>
              <a:rPr lang="en-US" dirty="0" err="1"/>
              <a:t>từ</a:t>
            </a:r>
            <a:r>
              <a:rPr lang="en-US" dirty="0"/>
              <a:t> “</a:t>
            </a:r>
            <a:r>
              <a:rPr lang="en-US" dirty="0" err="1"/>
              <a:t>gột</a:t>
            </a:r>
            <a:r>
              <a:rPr lang="en-US" dirty="0"/>
              <a:t> </a:t>
            </a:r>
            <a:r>
              <a:rPr lang="en-US" dirty="0" err="1"/>
              <a:t>rửa</a:t>
            </a:r>
            <a:r>
              <a:rPr lang="en-US" dirty="0"/>
              <a:t> bao </a:t>
            </a:r>
            <a:r>
              <a:rPr lang="en-US" dirty="0" err="1"/>
              <a:t>giờ</a:t>
            </a:r>
            <a:r>
              <a:rPr lang="en-US" dirty="0"/>
              <a:t> </a:t>
            </a:r>
            <a:r>
              <a:rPr lang="en-US" dirty="0" err="1"/>
              <a:t>cho</a:t>
            </a:r>
            <a:r>
              <a:rPr lang="en-US" dirty="0"/>
              <a:t> </a:t>
            </a:r>
            <a:r>
              <a:rPr lang="en-US" dirty="0" err="1"/>
              <a:t>phai</a:t>
            </a:r>
            <a:r>
              <a:rPr lang="en-US" dirty="0"/>
              <a:t>”</a:t>
            </a:r>
          </a:p>
        </p:txBody>
      </p:sp>
      <p:sp>
        <p:nvSpPr>
          <p:cNvPr id="16" name="TextBox 15">
            <a:extLst>
              <a:ext uri="{FF2B5EF4-FFF2-40B4-BE49-F238E27FC236}">
                <a16:creationId xmlns="" xmlns:a16="http://schemas.microsoft.com/office/drawing/2014/main" id="{463BB9D0-6D33-49FC-8EE9-820C686FEBAD}"/>
              </a:ext>
            </a:extLst>
          </p:cNvPr>
          <p:cNvSpPr txBox="1"/>
          <p:nvPr/>
        </p:nvSpPr>
        <p:spPr>
          <a:xfrm>
            <a:off x="7470448" y="2831379"/>
            <a:ext cx="6096000" cy="1015663"/>
          </a:xfrm>
          <a:prstGeom prst="rect">
            <a:avLst/>
          </a:prstGeom>
          <a:noFill/>
        </p:spPr>
        <p:txBody>
          <a:bodyPr wrap="square">
            <a:spAutoFit/>
          </a:bodyPr>
          <a:lstStyle>
            <a:defPPr>
              <a:defRPr lang="en-US"/>
            </a:defPPr>
            <a:lvl1pPr algn="just">
              <a:tabLst>
                <a:tab pos="2743200" algn="ctr"/>
                <a:tab pos="5486400" algn="r"/>
              </a:tabLst>
              <a:defRPr sz="2000">
                <a:effectLst/>
                <a:latin typeface="Times New Roman" panose="02020603050405020304" pitchFamily="18" charset="0"/>
                <a:ea typeface="Times New Roman" panose="02020603050405020304" pitchFamily="18" charset="0"/>
              </a:defRPr>
            </a:lvl1pPr>
          </a:lstStyle>
          <a:p>
            <a:r>
              <a:rPr lang="pt-BR" dirty="0"/>
              <a:t>+ Sử dụng thành ngữ : “Quạt nồng ấp lạnh”</a:t>
            </a:r>
            <a:endParaRPr lang="en-US" dirty="0"/>
          </a:p>
          <a:p>
            <a:r>
              <a:rPr lang="pt-BR" dirty="0"/>
              <a:t>+ Điển tích: Sân Lai, gốc tử</a:t>
            </a:r>
            <a:endParaRPr lang="en-US" dirty="0"/>
          </a:p>
          <a:p>
            <a:r>
              <a:rPr lang="en-US" dirty="0"/>
              <a:t>+ “</a:t>
            </a:r>
            <a:r>
              <a:rPr lang="en-US" dirty="0" err="1"/>
              <a:t>Nắng</a:t>
            </a:r>
            <a:r>
              <a:rPr lang="en-US" dirty="0"/>
              <a:t> </a:t>
            </a:r>
            <a:r>
              <a:rPr lang="en-US" dirty="0" err="1"/>
              <a:t>mưa</a:t>
            </a:r>
            <a:r>
              <a:rPr lang="en-US" dirty="0"/>
              <a:t>”: </a:t>
            </a:r>
            <a:r>
              <a:rPr lang="en-US" dirty="0" err="1"/>
              <a:t>ẩn</a:t>
            </a:r>
            <a:r>
              <a:rPr lang="en-US" dirty="0"/>
              <a:t> </a:t>
            </a:r>
            <a:r>
              <a:rPr lang="en-US" dirty="0" err="1"/>
              <a:t>dụ</a:t>
            </a:r>
            <a:endParaRPr lang="en-US" dirty="0"/>
          </a:p>
        </p:txBody>
      </p:sp>
      <p:sp>
        <p:nvSpPr>
          <p:cNvPr id="18" name="TextBox 17">
            <a:extLst>
              <a:ext uri="{FF2B5EF4-FFF2-40B4-BE49-F238E27FC236}">
                <a16:creationId xmlns="" xmlns:a16="http://schemas.microsoft.com/office/drawing/2014/main" id="{0DE58968-D2B8-4182-8FC7-E8B7AE8C7F43}"/>
              </a:ext>
            </a:extLst>
          </p:cNvPr>
          <p:cNvSpPr txBox="1"/>
          <p:nvPr/>
        </p:nvSpPr>
        <p:spPr>
          <a:xfrm>
            <a:off x="1948071" y="3827908"/>
            <a:ext cx="5340625" cy="1323439"/>
          </a:xfrm>
          <a:prstGeom prst="rect">
            <a:avLst/>
          </a:prstGeom>
          <a:noFill/>
        </p:spPr>
        <p:txBody>
          <a:bodyPr wrap="square">
            <a:spAutoFit/>
          </a:bodyPr>
          <a:lstStyle/>
          <a:p>
            <a:pPr algn="just">
              <a:tabLst>
                <a:tab pos="2743200" algn="ctr"/>
                <a:tab pos="5486400" algn="r"/>
              </a:tabLst>
            </a:pPr>
            <a:r>
              <a:rPr lang="pt-BR" sz="2000" dirty="0">
                <a:effectLst/>
                <a:latin typeface="Times New Roman" panose="02020603050405020304" pitchFamily="18" charset="0"/>
                <a:ea typeface="Times New Roman" panose="02020603050405020304" pitchFamily="18" charset="0"/>
              </a:rPr>
              <a:t>- Tấm lòng son là tấm lòng nhớ thương K.Trọng không bao giờ nguôi</a:t>
            </a:r>
            <a:endParaRPr lang="en-US" sz="2000" dirty="0">
              <a:effectLst/>
              <a:latin typeface="Times New Roman" panose="02020603050405020304" pitchFamily="18" charset="0"/>
              <a:ea typeface="Times New Roman" panose="02020603050405020304" pitchFamily="18" charset="0"/>
            </a:endParaRPr>
          </a:p>
          <a:p>
            <a:r>
              <a:rPr lang="pt-BR" sz="2000" dirty="0">
                <a:effectLst/>
                <a:latin typeface="Times New Roman" panose="02020603050405020304" pitchFamily="18" charset="0"/>
                <a:ea typeface="Times New Roman" panose="02020603050405020304" pitchFamily="18" charset="0"/>
              </a:rPr>
              <a:t>- Tấm lòng son của Kiều bị vùi dập, hoen ố bao giờ gột rửa được</a:t>
            </a:r>
            <a:endParaRPr lang="en-US" sz="2000" dirty="0"/>
          </a:p>
        </p:txBody>
      </p:sp>
      <p:sp>
        <p:nvSpPr>
          <p:cNvPr id="20" name="TextBox 19">
            <a:extLst>
              <a:ext uri="{FF2B5EF4-FFF2-40B4-BE49-F238E27FC236}">
                <a16:creationId xmlns="" xmlns:a16="http://schemas.microsoft.com/office/drawing/2014/main" id="{4EF4C0E5-C2E8-4886-84A9-2C199CA26177}"/>
              </a:ext>
            </a:extLst>
          </p:cNvPr>
          <p:cNvSpPr txBox="1"/>
          <p:nvPr/>
        </p:nvSpPr>
        <p:spPr>
          <a:xfrm>
            <a:off x="7532930" y="3998494"/>
            <a:ext cx="4545495" cy="707886"/>
          </a:xfrm>
          <a:prstGeom prst="rect">
            <a:avLst/>
          </a:prstGeom>
          <a:noFill/>
        </p:spPr>
        <p:txBody>
          <a:bodyPr wrap="square">
            <a:spAutoFit/>
          </a:bodyPr>
          <a:lstStyle/>
          <a:p>
            <a:r>
              <a:rPr lang="pt-BR" sz="2000" dirty="0">
                <a:effectLst/>
                <a:latin typeface="Times New Roman" panose="02020603050405020304" pitchFamily="18" charset="0"/>
                <a:ea typeface="Times New Roman" panose="02020603050405020304" pitchFamily="18" charset="0"/>
              </a:rPr>
              <a:t>- Tâm trạng nhớ thương da diết, day dứt khôn nguôi</a:t>
            </a:r>
            <a:endParaRPr lang="en-US" sz="2000" dirty="0"/>
          </a:p>
        </p:txBody>
      </p:sp>
      <p:sp>
        <p:nvSpPr>
          <p:cNvPr id="22" name="TextBox 21">
            <a:extLst>
              <a:ext uri="{FF2B5EF4-FFF2-40B4-BE49-F238E27FC236}">
                <a16:creationId xmlns="" xmlns:a16="http://schemas.microsoft.com/office/drawing/2014/main" id="{D2FEC5E6-9B95-43CD-9DA5-66A816250447}"/>
              </a:ext>
            </a:extLst>
          </p:cNvPr>
          <p:cNvSpPr txBox="1"/>
          <p:nvPr/>
        </p:nvSpPr>
        <p:spPr>
          <a:xfrm>
            <a:off x="2232991" y="5532117"/>
            <a:ext cx="5002697" cy="830997"/>
          </a:xfrm>
          <a:prstGeom prst="rect">
            <a:avLst/>
          </a:prstGeom>
          <a:noFill/>
        </p:spPr>
        <p:txBody>
          <a:bodyPr wrap="square">
            <a:spAutoFit/>
          </a:bodyPr>
          <a:lstStyle/>
          <a:p>
            <a:r>
              <a:rPr lang="en-US" sz="2400" b="1" i="1" dirty="0" err="1">
                <a:solidFill>
                  <a:srgbClr val="000000"/>
                </a:solidFill>
                <a:effectLst/>
                <a:latin typeface="Times New Roman" panose="02020603050405020304" pitchFamily="18" charset="0"/>
                <a:ea typeface="Times New Roman" panose="02020603050405020304" pitchFamily="18" charset="0"/>
              </a:rPr>
              <a:t>Tấm</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lòng</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thủy</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chung</a:t>
            </a:r>
            <a:r>
              <a:rPr lang="en-US" sz="2400" b="1" i="1" dirty="0">
                <a:solidFill>
                  <a:srgbClr val="000000"/>
                </a:solidFill>
                <a:effectLst/>
                <a:latin typeface="Times New Roman" panose="02020603050405020304" pitchFamily="18" charset="0"/>
                <a:ea typeface="Times New Roman" panose="02020603050405020304" pitchFamily="18" charset="0"/>
              </a:rPr>
              <a:t> son </a:t>
            </a:r>
            <a:r>
              <a:rPr lang="en-US" sz="2400" b="1" i="1" dirty="0" err="1">
                <a:solidFill>
                  <a:srgbClr val="000000"/>
                </a:solidFill>
                <a:effectLst/>
                <a:latin typeface="Times New Roman" panose="02020603050405020304" pitchFamily="18" charset="0"/>
                <a:ea typeface="Times New Roman" panose="02020603050405020304" pitchFamily="18" charset="0"/>
              </a:rPr>
              <a:t>sắt</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của</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Kiều</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với</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người</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yêu</a:t>
            </a:r>
            <a:endParaRPr lang="en-US" sz="2400" b="1" i="1" dirty="0"/>
          </a:p>
        </p:txBody>
      </p:sp>
      <p:sp>
        <p:nvSpPr>
          <p:cNvPr id="24" name="TextBox 23">
            <a:extLst>
              <a:ext uri="{FF2B5EF4-FFF2-40B4-BE49-F238E27FC236}">
                <a16:creationId xmlns="" xmlns:a16="http://schemas.microsoft.com/office/drawing/2014/main" id="{34F3421D-2CB4-4988-B973-D6FC43E18369}"/>
              </a:ext>
            </a:extLst>
          </p:cNvPr>
          <p:cNvSpPr txBox="1"/>
          <p:nvPr/>
        </p:nvSpPr>
        <p:spPr>
          <a:xfrm>
            <a:off x="7668765" y="5669713"/>
            <a:ext cx="3372678" cy="461665"/>
          </a:xfrm>
          <a:prstGeom prst="rect">
            <a:avLst/>
          </a:prstGeom>
          <a:noFill/>
        </p:spPr>
        <p:txBody>
          <a:bodyPr wrap="square">
            <a:spAutoFit/>
          </a:bodyPr>
          <a:lstStyle/>
          <a:p>
            <a:pPr marR="30480" algn="just"/>
            <a:r>
              <a:rPr lang="en-US" sz="2400" b="1" i="1" dirty="0" err="1">
                <a:solidFill>
                  <a:srgbClr val="000000"/>
                </a:solidFill>
                <a:effectLst/>
                <a:latin typeface="Times New Roman" panose="02020603050405020304" pitchFamily="18" charset="0"/>
                <a:ea typeface="Times New Roman" panose="02020603050405020304" pitchFamily="18" charset="0"/>
              </a:rPr>
              <a:t>Một</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người</a:t>
            </a:r>
            <a:r>
              <a:rPr lang="en-US" sz="2400" b="1" i="1" dirty="0">
                <a:solidFill>
                  <a:srgbClr val="000000"/>
                </a:solidFill>
                <a:effectLst/>
                <a:latin typeface="Times New Roman" panose="02020603050405020304" pitchFamily="18" charset="0"/>
                <a:ea typeface="Times New Roman" panose="02020603050405020304" pitchFamily="18" charset="0"/>
              </a:rPr>
              <a:t> con </a:t>
            </a:r>
            <a:r>
              <a:rPr lang="en-US" sz="2400" b="1" i="1" dirty="0" err="1">
                <a:solidFill>
                  <a:srgbClr val="000000"/>
                </a:solidFill>
                <a:effectLst/>
                <a:latin typeface="Times New Roman" panose="02020603050405020304" pitchFamily="18" charset="0"/>
                <a:ea typeface="Times New Roman" panose="02020603050405020304" pitchFamily="18" charset="0"/>
              </a:rPr>
              <a:t>có</a:t>
            </a:r>
            <a:r>
              <a:rPr lang="en-US" sz="2400" b="1" i="1" dirty="0">
                <a:solidFill>
                  <a:srgbClr val="000000"/>
                </a:solidFill>
                <a:effectLst/>
                <a:latin typeface="Times New Roman" panose="02020603050405020304" pitchFamily="18" charset="0"/>
                <a:ea typeface="Times New Roman" panose="02020603050405020304" pitchFamily="18" charset="0"/>
              </a:rPr>
              <a:t> </a:t>
            </a:r>
            <a:r>
              <a:rPr lang="en-US" sz="2400" b="1" i="1" dirty="0" err="1">
                <a:solidFill>
                  <a:srgbClr val="000000"/>
                </a:solidFill>
                <a:effectLst/>
                <a:latin typeface="Times New Roman" panose="02020603050405020304" pitchFamily="18" charset="0"/>
                <a:ea typeface="Times New Roman" panose="02020603050405020304" pitchFamily="18" charset="0"/>
              </a:rPr>
              <a:t>hiếu</a:t>
            </a:r>
            <a:endParaRPr lang="en-US" sz="2400" b="1" i="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26286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circle(in)">
                                      <p:cBhvr>
                                        <p:cTn id="13" dur="20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circle(in)">
                                      <p:cBhvr>
                                        <p:cTn id="18" dur="20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additive="base">
                                        <p:cTn id="23" dur="500" fill="hold"/>
                                        <p:tgtEl>
                                          <p:spTgt spid="15"/>
                                        </p:tgtEl>
                                        <p:attrNameLst>
                                          <p:attrName>ppt_x</p:attrName>
                                        </p:attrNameLst>
                                      </p:cBhvr>
                                      <p:tavLst>
                                        <p:tav tm="0">
                                          <p:val>
                                            <p:strVal val="0-#ppt_w/2"/>
                                          </p:val>
                                        </p:tav>
                                        <p:tav tm="100000">
                                          <p:val>
                                            <p:strVal val="#ppt_x"/>
                                          </p:val>
                                        </p:tav>
                                      </p:tavLst>
                                    </p:anim>
                                    <p:anim calcmode="lin" valueType="num">
                                      <p:cBhvr additive="base">
                                        <p:cTn id="24"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additive="base">
                                        <p:cTn id="29" dur="500" fill="hold"/>
                                        <p:tgtEl>
                                          <p:spTgt spid="16"/>
                                        </p:tgtEl>
                                        <p:attrNameLst>
                                          <p:attrName>ppt_x</p:attrName>
                                        </p:attrNameLst>
                                      </p:cBhvr>
                                      <p:tavLst>
                                        <p:tav tm="0">
                                          <p:val>
                                            <p:strVal val="1+#ppt_w/2"/>
                                          </p:val>
                                        </p:tav>
                                        <p:tav tm="100000">
                                          <p:val>
                                            <p:strVal val="#ppt_x"/>
                                          </p:val>
                                        </p:tav>
                                      </p:tavLst>
                                    </p:anim>
                                    <p:anim calcmode="lin" valueType="num">
                                      <p:cBhvr additive="base">
                                        <p:cTn id="30"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0-#ppt_w/2"/>
                                          </p:val>
                                        </p:tav>
                                        <p:tav tm="100000">
                                          <p:val>
                                            <p:strVal val="#ppt_x"/>
                                          </p:val>
                                        </p:tav>
                                      </p:tavLst>
                                    </p:anim>
                                    <p:anim calcmode="lin" valueType="num">
                                      <p:cBhvr additive="base">
                                        <p:cTn id="36"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nodeType="clickEffect">
                                  <p:stCondLst>
                                    <p:cond delay="0"/>
                                  </p:stCondLst>
                                  <p:childTnLst>
                                    <p:set>
                                      <p:cBhvr>
                                        <p:cTn id="40" dur="1" fill="hold">
                                          <p:stCondLst>
                                            <p:cond delay="0"/>
                                          </p:stCondLst>
                                        </p:cTn>
                                        <p:tgtEl>
                                          <p:spTgt spid="20">
                                            <p:txEl>
                                              <p:pRg st="0" end="0"/>
                                            </p:txEl>
                                          </p:spTgt>
                                        </p:tgtEl>
                                        <p:attrNameLst>
                                          <p:attrName>style.visibility</p:attrName>
                                        </p:attrNameLst>
                                      </p:cBhvr>
                                      <p:to>
                                        <p:strVal val="visible"/>
                                      </p:to>
                                    </p:set>
                                    <p:anim calcmode="lin" valueType="num">
                                      <p:cBhvr additive="base">
                                        <p:cTn id="41" dur="500" fill="hold"/>
                                        <p:tgtEl>
                                          <p:spTgt spid="20">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 calcmode="lin" valueType="num">
                                      <p:cBhvr additive="base">
                                        <p:cTn id="47" dur="500" fill="hold"/>
                                        <p:tgtEl>
                                          <p:spTgt spid="22"/>
                                        </p:tgtEl>
                                        <p:attrNameLst>
                                          <p:attrName>ppt_x</p:attrName>
                                        </p:attrNameLst>
                                      </p:cBhvr>
                                      <p:tavLst>
                                        <p:tav tm="0">
                                          <p:val>
                                            <p:strVal val="0-#ppt_w/2"/>
                                          </p:val>
                                        </p:tav>
                                        <p:tav tm="100000">
                                          <p:val>
                                            <p:strVal val="#ppt_x"/>
                                          </p:val>
                                        </p:tav>
                                      </p:tavLst>
                                    </p:anim>
                                    <p:anim calcmode="lin" valueType="num">
                                      <p:cBhvr additive="base">
                                        <p:cTn id="48"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anim calcmode="lin" valueType="num">
                                      <p:cBhvr additive="base">
                                        <p:cTn id="53" dur="500" fill="hold"/>
                                        <p:tgtEl>
                                          <p:spTgt spid="24"/>
                                        </p:tgtEl>
                                        <p:attrNameLst>
                                          <p:attrName>ppt_x</p:attrName>
                                        </p:attrNameLst>
                                      </p:cBhvr>
                                      <p:tavLst>
                                        <p:tav tm="0">
                                          <p:val>
                                            <p:strVal val="1+#ppt_w/2"/>
                                          </p:val>
                                        </p:tav>
                                        <p:tav tm="100000">
                                          <p:val>
                                            <p:strVal val="#ppt_x"/>
                                          </p:val>
                                        </p:tav>
                                      </p:tavLst>
                                    </p:anim>
                                    <p:anim calcmode="lin" valueType="num">
                                      <p:cBhvr additive="base">
                                        <p:cTn id="54" dur="500" fill="hold"/>
                                        <p:tgtEl>
                                          <p:spTgt spid="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18" grpId="0"/>
      <p:bldP spid="22" grpId="0"/>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AB80A3EB-F651-4D41-9D9B-B839F9975A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8626" y="580271"/>
            <a:ext cx="2557670" cy="1924390"/>
          </a:xfrm>
          <a:prstGeom prst="rect">
            <a:avLst/>
          </a:prstGeom>
        </p:spPr>
      </p:pic>
      <p:sp>
        <p:nvSpPr>
          <p:cNvPr id="5" name="Oval 4">
            <a:extLst>
              <a:ext uri="{FF2B5EF4-FFF2-40B4-BE49-F238E27FC236}">
                <a16:creationId xmlns="" xmlns:a16="http://schemas.microsoft.com/office/drawing/2014/main" id="{E15434EC-C6C4-4E49-920E-9DE754199178}"/>
              </a:ext>
            </a:extLst>
          </p:cNvPr>
          <p:cNvSpPr/>
          <p:nvPr/>
        </p:nvSpPr>
        <p:spPr>
          <a:xfrm>
            <a:off x="2630555" y="599661"/>
            <a:ext cx="7997687" cy="1905000"/>
          </a:xfrm>
          <a:prstGeom prst="ellips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i="1" dirty="0">
                <a:solidFill>
                  <a:srgbClr val="FF0000"/>
                </a:solidFill>
                <a:latin typeface="Times New Roman" pitchFamily="18" charset="0"/>
                <a:cs typeface="Times New Roman" pitchFamily="18" charset="0"/>
              </a:rPr>
              <a:t>Tại sao </a:t>
            </a:r>
            <a:r>
              <a:rPr lang="en-US" sz="2800" b="1" i="1" dirty="0" err="1">
                <a:solidFill>
                  <a:srgbClr val="FF0000"/>
                </a:solidFill>
                <a:latin typeface="Times New Roman" pitchFamily="18" charset="0"/>
                <a:cs typeface="Times New Roman" pitchFamily="18" charset="0"/>
              </a:rPr>
              <a:t>Nguyễn</a:t>
            </a:r>
            <a:r>
              <a:rPr lang="en-US" sz="2800" b="1" i="1" dirty="0">
                <a:solidFill>
                  <a:srgbClr val="FF0000"/>
                </a:solidFill>
                <a:latin typeface="Times New Roman" pitchFamily="18" charset="0"/>
                <a:cs typeface="Times New Roman" pitchFamily="18" charset="0"/>
              </a:rPr>
              <a:t> Du để Kiều nhớ Kim Trọng trước mà không phải cha mẹ?</a:t>
            </a:r>
          </a:p>
        </p:txBody>
      </p:sp>
      <p:sp>
        <p:nvSpPr>
          <p:cNvPr id="6" name="Rectangle: Rounded Corners 5">
            <a:extLst>
              <a:ext uri="{FF2B5EF4-FFF2-40B4-BE49-F238E27FC236}">
                <a16:creationId xmlns="" xmlns:a16="http://schemas.microsoft.com/office/drawing/2014/main" id="{2D684CBA-C17F-438E-9271-97D1A343700F}"/>
              </a:ext>
            </a:extLst>
          </p:cNvPr>
          <p:cNvSpPr/>
          <p:nvPr/>
        </p:nvSpPr>
        <p:spPr>
          <a:xfrm>
            <a:off x="2388706" y="3246783"/>
            <a:ext cx="3826563" cy="3140765"/>
          </a:xfrm>
          <a:prstGeom prst="roundRect">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 xmlns:a16="http://schemas.microsoft.com/office/drawing/2014/main" id="{56BAF1B3-C7C4-426F-9C34-CD85358C2840}"/>
              </a:ext>
            </a:extLst>
          </p:cNvPr>
          <p:cNvSpPr/>
          <p:nvPr/>
        </p:nvSpPr>
        <p:spPr>
          <a:xfrm>
            <a:off x="7169424" y="3192117"/>
            <a:ext cx="3588024" cy="3140765"/>
          </a:xfrm>
          <a:prstGeom prst="roundRect">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 xmlns:a16="http://schemas.microsoft.com/office/drawing/2014/main" id="{687B7AC5-0231-42FA-868E-0E87E4BD1E2A}"/>
              </a:ext>
            </a:extLst>
          </p:cNvPr>
          <p:cNvSpPr/>
          <p:nvPr/>
        </p:nvSpPr>
        <p:spPr>
          <a:xfrm>
            <a:off x="3498577" y="2941983"/>
            <a:ext cx="1524000" cy="473765"/>
          </a:xfrm>
          <a:prstGeom prst="roundRect">
            <a:avLst>
              <a:gd name="adj" fmla="val 50000"/>
            </a:avLst>
          </a:prstGeom>
          <a:solidFill>
            <a:srgbClr val="7030A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KIM TRỌNG</a:t>
            </a:r>
          </a:p>
        </p:txBody>
      </p:sp>
      <p:sp>
        <p:nvSpPr>
          <p:cNvPr id="10" name="Rectangle: Rounded Corners 9">
            <a:extLst>
              <a:ext uri="{FF2B5EF4-FFF2-40B4-BE49-F238E27FC236}">
                <a16:creationId xmlns="" xmlns:a16="http://schemas.microsoft.com/office/drawing/2014/main" id="{F46F6D00-64F6-4BBE-9A2F-B741FF949635}"/>
              </a:ext>
            </a:extLst>
          </p:cNvPr>
          <p:cNvSpPr/>
          <p:nvPr/>
        </p:nvSpPr>
        <p:spPr>
          <a:xfrm>
            <a:off x="8279294" y="2955235"/>
            <a:ext cx="1524000" cy="473765"/>
          </a:xfrm>
          <a:prstGeom prst="roundRect">
            <a:avLst>
              <a:gd name="adj" fmla="val 50000"/>
            </a:avLst>
          </a:prstGeom>
          <a:solidFill>
            <a:srgbClr val="7030A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CHA MẸ</a:t>
            </a:r>
          </a:p>
        </p:txBody>
      </p:sp>
      <p:sp>
        <p:nvSpPr>
          <p:cNvPr id="13" name="TextBox 12">
            <a:extLst>
              <a:ext uri="{FF2B5EF4-FFF2-40B4-BE49-F238E27FC236}">
                <a16:creationId xmlns="" xmlns:a16="http://schemas.microsoft.com/office/drawing/2014/main" id="{A37F9898-8C9B-40AC-BED0-22FEA17238C5}"/>
              </a:ext>
            </a:extLst>
          </p:cNvPr>
          <p:cNvSpPr txBox="1"/>
          <p:nvPr/>
        </p:nvSpPr>
        <p:spPr>
          <a:xfrm>
            <a:off x="2448340" y="3415748"/>
            <a:ext cx="3707294" cy="2677656"/>
          </a:xfrm>
          <a:prstGeom prst="rect">
            <a:avLst/>
          </a:prstGeom>
          <a:noFill/>
        </p:spPr>
        <p:txBody>
          <a:bodyPr wrap="square">
            <a:spAutoFit/>
          </a:bodyPr>
          <a:lstStyle/>
          <a:p>
            <a:pPr algn="just">
              <a:tabLst>
                <a:tab pos="2743200" algn="ctr"/>
              </a:tabLst>
            </a:pPr>
            <a:r>
              <a:rPr lang="pt-BR" sz="2400" dirty="0">
                <a:effectLst/>
                <a:latin typeface="Times New Roman" panose="02020603050405020304" pitchFamily="18" charset="0"/>
                <a:ea typeface="Times New Roman" panose="02020603050405020304" pitchFamily="18" charset="0"/>
              </a:rPr>
              <a:t>Kiều luôn nhớ Kim Trọng trước vì: Kiều luôn cảm thấy mình có lỗi, có tội, mắc nợ chàng. Kiều đã phụ lời thề đêm trăng thiêng liêng, mối tình đầu vẫn đang nhức nhối cháy bỏng trong tim.</a:t>
            </a:r>
            <a:endParaRPr lang="en-US" sz="2400" dirty="0">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 xmlns:a16="http://schemas.microsoft.com/office/drawing/2014/main" id="{E9279DF7-068C-47DC-B92A-5692876E1CB9}"/>
              </a:ext>
            </a:extLst>
          </p:cNvPr>
          <p:cNvSpPr txBox="1"/>
          <p:nvPr/>
        </p:nvSpPr>
        <p:spPr>
          <a:xfrm>
            <a:off x="7234027" y="3693780"/>
            <a:ext cx="3458818" cy="2246769"/>
          </a:xfrm>
          <a:prstGeom prst="rect">
            <a:avLst/>
          </a:prstGeom>
          <a:noFill/>
        </p:spPr>
        <p:txBody>
          <a:bodyPr wrap="square" rtlCol="0">
            <a:spAutoFit/>
          </a:bodyPr>
          <a:lstStyle/>
          <a:p>
            <a:pPr algn="just"/>
            <a:r>
              <a:rPr lang="en-US" sz="2800" dirty="0" err="1">
                <a:latin typeface="Times New Roman" panose="02020603050405020304" pitchFamily="18" charset="0"/>
                <a:cs typeface="Times New Roman" panose="02020603050405020304" pitchFamily="18" charset="0"/>
              </a:rPr>
              <a:t>Nàng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cha </a:t>
            </a:r>
            <a:r>
              <a:rPr lang="en-US" sz="2800" dirty="0" err="1">
                <a:latin typeface="Times New Roman" panose="02020603050405020304" pitchFamily="18" charset="0"/>
                <a:cs typeface="Times New Roman" panose="02020603050405020304" pitchFamily="18" charset="0"/>
              </a:rPr>
              <a:t>mẹ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chuộc</a:t>
            </a:r>
            <a:r>
              <a:rPr lang="en-US" sz="2800" dirty="0">
                <a:latin typeface="Times New Roman" panose="02020603050405020304" pitchFamily="18" charset="0"/>
                <a:cs typeface="Times New Roman" panose="02020603050405020304" pitchFamily="18" charset="0"/>
              </a:rPr>
              <a:t> cha,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đình</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886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0-#ppt_w/2"/>
                                          </p:val>
                                        </p:tav>
                                        <p:tav tm="100000">
                                          <p:val>
                                            <p:strVal val="#ppt_x"/>
                                          </p:val>
                                        </p:tav>
                                      </p:tavLst>
                                    </p:anim>
                                    <p:anim calcmode="lin" valueType="num">
                                      <p:cBhvr additive="base">
                                        <p:cTn id="22" dur="500" fill="hold"/>
                                        <p:tgtEl>
                                          <p:spTgt spid="13"/>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0-#ppt_w/2"/>
                                          </p:val>
                                        </p:tav>
                                        <p:tav tm="100000">
                                          <p:val>
                                            <p:strVal val="#ppt_x"/>
                                          </p:val>
                                        </p:tav>
                                      </p:tavLst>
                                    </p:anim>
                                    <p:anim calcmode="lin" valueType="num">
                                      <p:cBhvr additive="base">
                                        <p:cTn id="26" dur="500" fill="hold"/>
                                        <p:tgtEl>
                                          <p:spTgt spid="9"/>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0-#ppt_w/2"/>
                                          </p:val>
                                        </p:tav>
                                        <p:tav tm="100000">
                                          <p:val>
                                            <p:strVal val="#ppt_x"/>
                                          </p:val>
                                        </p:tav>
                                      </p:tavLst>
                                    </p:anim>
                                    <p:anim calcmode="lin" valueType="num">
                                      <p:cBhvr additive="base">
                                        <p:cTn id="3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1+#ppt_w/2"/>
                                          </p:val>
                                        </p:tav>
                                        <p:tav tm="100000">
                                          <p:val>
                                            <p:strVal val="#ppt_x"/>
                                          </p:val>
                                        </p:tav>
                                      </p:tavLst>
                                    </p:anim>
                                    <p:anim calcmode="lin" valueType="num">
                                      <p:cBhvr additive="base">
                                        <p:cTn id="36" dur="500" fill="hold"/>
                                        <p:tgtEl>
                                          <p:spTgt spid="8"/>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1+#ppt_w/2"/>
                                          </p:val>
                                        </p:tav>
                                        <p:tav tm="100000">
                                          <p:val>
                                            <p:strVal val="#ppt_x"/>
                                          </p:val>
                                        </p:tav>
                                      </p:tavLst>
                                    </p:anim>
                                    <p:anim calcmode="lin" valueType="num">
                                      <p:cBhvr additive="base">
                                        <p:cTn id="40" dur="500" fill="hold"/>
                                        <p:tgtEl>
                                          <p:spTgt spid="14"/>
                                        </p:tgtEl>
                                        <p:attrNameLst>
                                          <p:attrName>ppt_y</p:attrName>
                                        </p:attrNameLst>
                                      </p:cBhvr>
                                      <p:tavLst>
                                        <p:tav tm="0">
                                          <p:val>
                                            <p:strVal val="#ppt_y"/>
                                          </p:val>
                                        </p:tav>
                                        <p:tav tm="100000">
                                          <p:val>
                                            <p:strVal val="#ppt_y"/>
                                          </p:val>
                                        </p:tav>
                                      </p:tavLst>
                                    </p:anim>
                                  </p:childTnLst>
                                </p:cTn>
                              </p:par>
                              <p:par>
                                <p:cTn id="41" presetID="2" presetClass="entr" presetSubtype="2"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1+#ppt_w/2"/>
                                          </p:val>
                                        </p:tav>
                                        <p:tav tm="100000">
                                          <p:val>
                                            <p:strVal val="#ppt_x"/>
                                          </p:val>
                                        </p:tav>
                                      </p:tavLst>
                                    </p:anim>
                                    <p:anim calcmode="lin" valueType="num">
                                      <p:cBhvr additive="base">
                                        <p:cTn id="44"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0" grpId="0" animBg="1"/>
      <p:bldP spid="13"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 xmlns:a16="http://schemas.microsoft.com/office/drawing/2014/main" id="{798FCBEA-E186-464B-8C83-6022147BC538}"/>
              </a:ext>
            </a:extLst>
          </p:cNvPr>
          <p:cNvSpPr txBox="1"/>
          <p:nvPr/>
        </p:nvSpPr>
        <p:spPr>
          <a:xfrm>
            <a:off x="1984123" y="220389"/>
            <a:ext cx="7822486" cy="579967"/>
          </a:xfrm>
          <a:prstGeom prst="rect">
            <a:avLst/>
          </a:prstGeom>
          <a:solidFill>
            <a:schemeClr val="accent4">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ctr">
            <a:spAutoFit/>
          </a:bodyPr>
          <a:lstStyle/>
          <a:p>
            <a:pPr algn="just">
              <a:lnSpc>
                <a:spcPct val="150000"/>
              </a:lnSpc>
            </a:pPr>
            <a:r>
              <a:rPr lang="pt-BR" sz="2400" b="1"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pt-BR" sz="2400" b="1" dirty="0">
                <a:solidFill>
                  <a:srgbClr val="1D21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400" b="1" dirty="0">
                <a:latin typeface="Times New Roman" panose="02020603050405020304" pitchFamily="18" charset="0"/>
                <a:cs typeface="Times New Roman" panose="02020603050405020304" pitchFamily="18" charset="0"/>
              </a:rPr>
              <a:t>TÂM TRẠNG ĐAU BUỒN, LO SỢ CỦA THUÝ KIỀU.</a:t>
            </a:r>
            <a:endParaRPr lang="en-US" sz="24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 xmlns:a16="http://schemas.microsoft.com/office/drawing/2014/main" id="{5A3200D1-BC9E-4B0B-8266-C94896FB5413}"/>
              </a:ext>
            </a:extLst>
          </p:cNvPr>
          <p:cNvSpPr txBox="1"/>
          <p:nvPr/>
        </p:nvSpPr>
        <p:spPr>
          <a:xfrm>
            <a:off x="3048000" y="1203337"/>
            <a:ext cx="6096000" cy="4457952"/>
          </a:xfrm>
          <a:prstGeom prst="rect">
            <a:avLst/>
          </a:prstGeom>
          <a:noFill/>
        </p:spPr>
        <p:txBody>
          <a:bodyPr wrap="square">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Buồn</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trông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cửa</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bể</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chiều</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hôm</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Thuyền</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ai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thấp</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thoáng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cánh</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buồm</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xa</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xa</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Buồn</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trông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ngọn</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nước</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mới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sa</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Hoa</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trôi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man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mác</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biết</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là</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về</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đâu</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Buồn</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trông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nội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cỏ</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rầu</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rầu</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Chân</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mây</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mặt</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đất</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một</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màu</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xanh</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xanh</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Buồn</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trông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gió</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cuốn</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mặt</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duềnh</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Ầm</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ầm</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tiếng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sóng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kêu</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quanh</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ghế</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ngồi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endParaRPr kumimoji="0" lang="en-US" altLang="en-US" sz="2400" b="1" i="1" u="none" strike="noStrike" kern="0" cap="none" spc="0" normalizeH="0" baseline="0" noProof="0" dirty="0">
              <a:ln>
                <a:noFill/>
              </a:ln>
              <a:solidFill>
                <a:srgbClr val="0000CC"/>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477808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a:extLst>
              <a:ext uri="{FF2B5EF4-FFF2-40B4-BE49-F238E27FC236}">
                <a16:creationId xmlns="" xmlns:a16="http://schemas.microsoft.com/office/drawing/2014/main" id="{D877DA4E-9405-474D-A639-DF0776ABB730}"/>
              </a:ext>
            </a:extLst>
          </p:cNvPr>
          <p:cNvGraphicFramePr>
            <a:graphicFrameLocks noGrp="1"/>
          </p:cNvGraphicFramePr>
          <p:nvPr>
            <p:extLst>
              <p:ext uri="{D42A27DB-BD31-4B8C-83A1-F6EECF244321}">
                <p14:modId xmlns:p14="http://schemas.microsoft.com/office/powerpoint/2010/main" val="41095427"/>
              </p:ext>
            </p:extLst>
          </p:nvPr>
        </p:nvGraphicFramePr>
        <p:xfrm>
          <a:off x="188649" y="1976274"/>
          <a:ext cx="11020825" cy="3840480"/>
        </p:xfrm>
        <a:graphic>
          <a:graphicData uri="http://schemas.openxmlformats.org/drawingml/2006/table">
            <a:tbl>
              <a:tblPr firstRow="1" firstCol="1" bandRow="1"/>
              <a:tblGrid>
                <a:gridCol w="2844235">
                  <a:extLst>
                    <a:ext uri="{9D8B030D-6E8A-4147-A177-3AD203B41FA5}">
                      <a16:colId xmlns="" xmlns:a16="http://schemas.microsoft.com/office/drawing/2014/main" val="1213933280"/>
                    </a:ext>
                  </a:extLst>
                </a:gridCol>
                <a:gridCol w="4499281">
                  <a:extLst>
                    <a:ext uri="{9D8B030D-6E8A-4147-A177-3AD203B41FA5}">
                      <a16:colId xmlns="" xmlns:a16="http://schemas.microsoft.com/office/drawing/2014/main" val="463433695"/>
                    </a:ext>
                  </a:extLst>
                </a:gridCol>
                <a:gridCol w="3677309">
                  <a:extLst>
                    <a:ext uri="{9D8B030D-6E8A-4147-A177-3AD203B41FA5}">
                      <a16:colId xmlns="" xmlns:a16="http://schemas.microsoft.com/office/drawing/2014/main" val="951899491"/>
                    </a:ext>
                  </a:extLst>
                </a:gridCol>
              </a:tblGrid>
              <a:tr h="0">
                <a:tc>
                  <a:txBody>
                    <a:bodyPr/>
                    <a:lstStyle/>
                    <a:p>
                      <a:pPr algn="just">
                        <a:lnSpc>
                          <a:spcPct val="15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50000"/>
                        </a:lnSpc>
                        <a:tabLst>
                          <a:tab pos="-55245" algn="l"/>
                          <a:tab pos="2743200" algn="ctr"/>
                          <a:tab pos="5486400" algn="r"/>
                        </a:tabLst>
                      </a:pPr>
                      <a:r>
                        <a:rPr lang="en-US" sz="2400" b="1" dirty="0" err="1">
                          <a:solidFill>
                            <a:srgbClr val="0000CC"/>
                          </a:solidFill>
                          <a:effectLst/>
                          <a:latin typeface="Times New Roman" panose="02020603050405020304" pitchFamily="18" charset="0"/>
                          <a:ea typeface="Times New Roman" panose="02020603050405020304" pitchFamily="18" charset="0"/>
                        </a:rPr>
                        <a:t>Cảnh</a:t>
                      </a:r>
                      <a:r>
                        <a:rPr lang="en-US" sz="2400" b="1" dirty="0">
                          <a:solidFill>
                            <a:srgbClr val="0000CC"/>
                          </a:solidFill>
                          <a:effectLst/>
                          <a:latin typeface="Times New Roman" panose="02020603050405020304" pitchFamily="18" charset="0"/>
                          <a:ea typeface="Times New Roman" panose="02020603050405020304" pitchFamily="18" charset="0"/>
                        </a:rPr>
                        <a:t> </a:t>
                      </a:r>
                      <a:r>
                        <a:rPr lang="en-US" sz="2400" b="1" dirty="0" err="1">
                          <a:solidFill>
                            <a:srgbClr val="0000CC"/>
                          </a:solidFill>
                          <a:effectLst/>
                          <a:latin typeface="Times New Roman" panose="02020603050405020304" pitchFamily="18" charset="0"/>
                          <a:ea typeface="Times New Roman" panose="02020603050405020304" pitchFamily="18" charset="0"/>
                        </a:rPr>
                        <a:t>miêu</a:t>
                      </a:r>
                      <a:r>
                        <a:rPr lang="en-US" sz="2400" b="1" dirty="0">
                          <a:solidFill>
                            <a:srgbClr val="0000CC"/>
                          </a:solidFill>
                          <a:effectLst/>
                          <a:latin typeface="Times New Roman" panose="02020603050405020304" pitchFamily="18" charset="0"/>
                          <a:ea typeface="Times New Roman" panose="02020603050405020304" pitchFamily="18" charset="0"/>
                        </a:rPr>
                        <a:t> </a:t>
                      </a:r>
                      <a:r>
                        <a:rPr lang="en-US" sz="2400" b="1" dirty="0" err="1">
                          <a:solidFill>
                            <a:srgbClr val="0000CC"/>
                          </a:solidFill>
                          <a:effectLst/>
                          <a:latin typeface="Times New Roman" panose="02020603050405020304" pitchFamily="18" charset="0"/>
                          <a:ea typeface="Times New Roman" panose="02020603050405020304" pitchFamily="18" charset="0"/>
                        </a:rPr>
                        <a:t>tả</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50000"/>
                        </a:lnSpc>
                        <a:tabLst>
                          <a:tab pos="-55245" algn="l"/>
                          <a:tab pos="2743200" algn="ctr"/>
                          <a:tab pos="5486400" algn="r"/>
                        </a:tabLst>
                      </a:pPr>
                      <a:r>
                        <a:rPr lang="en-US" sz="2400" b="1" dirty="0" err="1">
                          <a:solidFill>
                            <a:srgbClr val="0000CC"/>
                          </a:solidFill>
                          <a:effectLst/>
                          <a:latin typeface="Times New Roman" panose="02020603050405020304" pitchFamily="18" charset="0"/>
                          <a:ea typeface="Times New Roman" panose="02020603050405020304" pitchFamily="18" charset="0"/>
                        </a:rPr>
                        <a:t>Tâm</a:t>
                      </a:r>
                      <a:r>
                        <a:rPr lang="en-US" sz="2400" b="1" dirty="0">
                          <a:solidFill>
                            <a:srgbClr val="0000CC"/>
                          </a:solidFill>
                          <a:effectLst/>
                          <a:latin typeface="Times New Roman" panose="02020603050405020304" pitchFamily="18" charset="0"/>
                          <a:ea typeface="Times New Roman" panose="02020603050405020304" pitchFamily="18" charset="0"/>
                        </a:rPr>
                        <a:t> </a:t>
                      </a:r>
                      <a:r>
                        <a:rPr lang="en-US" sz="2400" b="1" dirty="0" err="1">
                          <a:solidFill>
                            <a:srgbClr val="0000CC"/>
                          </a:solidFill>
                          <a:effectLst/>
                          <a:latin typeface="Times New Roman" panose="02020603050405020304" pitchFamily="18" charset="0"/>
                          <a:ea typeface="Times New Roman" panose="02020603050405020304" pitchFamily="18" charset="0"/>
                        </a:rPr>
                        <a:t>trạng</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3890597092"/>
                  </a:ext>
                </a:extLst>
              </a:tr>
              <a:tr h="0">
                <a:tc>
                  <a:txBody>
                    <a:bodyPr/>
                    <a:lstStyle/>
                    <a:p>
                      <a:pPr algn="just">
                        <a:lnSpc>
                          <a:spcPct val="150000"/>
                        </a:lnSpc>
                        <a:tabLst>
                          <a:tab pos="-55245" algn="l"/>
                          <a:tab pos="2743200" algn="ctr"/>
                          <a:tab pos="5486400" algn="r"/>
                        </a:tabLst>
                      </a:pPr>
                      <a:r>
                        <a:rPr lang="pt-BR" sz="2400" b="1" i="1" dirty="0">
                          <a:solidFill>
                            <a:srgbClr val="0000CC"/>
                          </a:solidFill>
                          <a:effectLst/>
                          <a:latin typeface="Times New Roman" panose="02020603050405020304" pitchFamily="18" charset="0"/>
                          <a:ea typeface="Times New Roman" panose="02020603050405020304" pitchFamily="18" charset="0"/>
                        </a:rPr>
                        <a:t>Cặp câu thơ thứ nhất</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just">
                        <a:lnSpc>
                          <a:spcPct val="150000"/>
                        </a:lnSpc>
                        <a:tabLst>
                          <a:tab pos="-55245" algn="l"/>
                          <a:tab pos="2743200" algn="ctr"/>
                          <a:tab pos="5486400" algn="r"/>
                        </a:tabLst>
                      </a:pPr>
                      <a:r>
                        <a:rPr lang="pt-BR" sz="2400" b="1"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just">
                        <a:lnSpc>
                          <a:spcPct val="15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848994217"/>
                  </a:ext>
                </a:extLst>
              </a:tr>
              <a:tr h="0">
                <a:tc>
                  <a:txBody>
                    <a:bodyPr/>
                    <a:lstStyle/>
                    <a:p>
                      <a:pPr algn="just">
                        <a:lnSpc>
                          <a:spcPct val="150000"/>
                        </a:lnSpc>
                        <a:tabLst>
                          <a:tab pos="-55245" algn="l"/>
                          <a:tab pos="2743200" algn="ctr"/>
                          <a:tab pos="5486400" algn="r"/>
                        </a:tabLst>
                      </a:pPr>
                      <a:r>
                        <a:rPr lang="pt-BR" sz="2400" b="1" i="1" dirty="0">
                          <a:solidFill>
                            <a:srgbClr val="0000CC"/>
                          </a:solidFill>
                          <a:effectLst/>
                          <a:latin typeface="Times New Roman" panose="02020603050405020304" pitchFamily="18" charset="0"/>
                          <a:ea typeface="Times New Roman" panose="02020603050405020304" pitchFamily="18" charset="0"/>
                        </a:rPr>
                        <a:t>Cặp câu thơ thứ hai</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lnSpc>
                          <a:spcPct val="150000"/>
                        </a:lnSpc>
                        <a:tabLst>
                          <a:tab pos="-55245" algn="l"/>
                          <a:tab pos="2743200" algn="ctr"/>
                          <a:tab pos="5486400" algn="r"/>
                        </a:tabLst>
                      </a:pPr>
                      <a:r>
                        <a:rPr lang="pt-BR" sz="2400" b="1"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lnSpc>
                          <a:spcPct val="15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 xmlns:a16="http://schemas.microsoft.com/office/drawing/2014/main" val="1604786077"/>
                  </a:ext>
                </a:extLst>
              </a:tr>
              <a:tr h="0">
                <a:tc>
                  <a:txBody>
                    <a:bodyPr/>
                    <a:lstStyle/>
                    <a:p>
                      <a:pPr algn="just">
                        <a:lnSpc>
                          <a:spcPct val="150000"/>
                        </a:lnSpc>
                        <a:tabLst>
                          <a:tab pos="-55245" algn="l"/>
                          <a:tab pos="2743200" algn="ctr"/>
                          <a:tab pos="5486400" algn="r"/>
                        </a:tabLst>
                      </a:pPr>
                      <a:r>
                        <a:rPr lang="pt-BR" sz="2400" b="1" i="1" dirty="0">
                          <a:solidFill>
                            <a:srgbClr val="0000CC"/>
                          </a:solidFill>
                          <a:effectLst/>
                          <a:latin typeface="Times New Roman" panose="02020603050405020304" pitchFamily="18" charset="0"/>
                          <a:ea typeface="Times New Roman" panose="02020603050405020304" pitchFamily="18" charset="0"/>
                        </a:rPr>
                        <a:t>Cặp câu thơ thứ ba</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50000"/>
                        </a:lnSpc>
                        <a:tabLst>
                          <a:tab pos="-55245" algn="l"/>
                          <a:tab pos="2743200" algn="ctr"/>
                          <a:tab pos="5486400" algn="r"/>
                        </a:tabLst>
                      </a:pPr>
                      <a:r>
                        <a:rPr lang="pt-BR" sz="2400" b="1"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5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 xmlns:a16="http://schemas.microsoft.com/office/drawing/2014/main" val="343809962"/>
                  </a:ext>
                </a:extLst>
              </a:tr>
              <a:tr h="0">
                <a:tc>
                  <a:txBody>
                    <a:bodyPr/>
                    <a:lstStyle/>
                    <a:p>
                      <a:pPr algn="just">
                        <a:lnSpc>
                          <a:spcPct val="150000"/>
                        </a:lnSpc>
                        <a:tabLst>
                          <a:tab pos="-55245" algn="l"/>
                          <a:tab pos="2743200" algn="ctr"/>
                          <a:tab pos="5486400" algn="r"/>
                        </a:tabLst>
                      </a:pPr>
                      <a:r>
                        <a:rPr lang="pt-BR" sz="2400" b="1" i="1" dirty="0">
                          <a:solidFill>
                            <a:srgbClr val="0000CC"/>
                          </a:solidFill>
                          <a:effectLst/>
                          <a:latin typeface="Times New Roman" panose="02020603050405020304" pitchFamily="18" charset="0"/>
                          <a:ea typeface="Times New Roman" panose="02020603050405020304" pitchFamily="18" charset="0"/>
                        </a:rPr>
                        <a:t>Cặp câu thơ thứ  tư</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lnSpc>
                          <a:spcPct val="150000"/>
                        </a:lnSpc>
                        <a:tabLst>
                          <a:tab pos="-55245" algn="l"/>
                          <a:tab pos="2743200" algn="ctr"/>
                          <a:tab pos="5486400" algn="r"/>
                        </a:tabLst>
                      </a:pPr>
                      <a:r>
                        <a:rPr lang="pt-BR" sz="2400" b="1" dirty="0">
                          <a:effectLst/>
                          <a:latin typeface="Times New Roman" panose="02020603050405020304" pitchFamily="18" charset="0"/>
                          <a:ea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lnSpc>
                          <a:spcPct val="15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 xmlns:a16="http://schemas.microsoft.com/office/drawing/2014/main" val="764178283"/>
                  </a:ext>
                </a:extLst>
              </a:tr>
              <a:tr h="0">
                <a:tc gridSpan="3">
                  <a:txBody>
                    <a:bodyPr/>
                    <a:lstStyle/>
                    <a:p>
                      <a:pPr algn="just">
                        <a:lnSpc>
                          <a:spcPct val="150000"/>
                        </a:lnSpc>
                        <a:tabLst>
                          <a:tab pos="-55245" algn="l"/>
                          <a:tab pos="2743200" algn="ctr"/>
                          <a:tab pos="5486400" algn="r"/>
                        </a:tabLst>
                      </a:pPr>
                      <a:r>
                        <a:rPr lang="pt-BR" sz="2400" b="1" dirty="0">
                          <a:solidFill>
                            <a:srgbClr val="FF0000"/>
                          </a:solidFill>
                          <a:effectLst/>
                          <a:latin typeface="Times New Roman" panose="02020603050405020304" pitchFamily="18" charset="0"/>
                        </a:rPr>
                        <a:t>* Nghệ thuật</a:t>
                      </a:r>
                    </a:p>
                    <a:p>
                      <a:pPr algn="just">
                        <a:lnSpc>
                          <a:spcPct val="150000"/>
                        </a:lnSpc>
                        <a:tabLst>
                          <a:tab pos="-55245" algn="l"/>
                          <a:tab pos="2743200" algn="ctr"/>
                          <a:tab pos="5486400" algn="r"/>
                        </a:tabLst>
                      </a:pPr>
                      <a:endParaRPr lang="en-US" sz="2400" dirty="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hMerge="1">
                  <a:txBody>
                    <a:bodyPr/>
                    <a:lstStyle/>
                    <a:p>
                      <a:pPr algn="just">
                        <a:tabLst>
                          <a:tab pos="-55245" algn="l"/>
                          <a:tab pos="2743200" algn="ctr"/>
                          <a:tab pos="5486400" algn="r"/>
                        </a:tabLst>
                      </a:pPr>
                      <a:r>
                        <a:rPr lang="pt-BR" sz="2400" dirty="0">
                          <a:effectLst/>
                          <a:latin typeface="Times New Roman" panose="02020603050405020304" pitchFamily="18" charset="0"/>
                          <a:ea typeface="Times New Roman" panose="02020603050405020304" pitchFamily="18" charset="0"/>
                        </a:rPr>
                        <a:t>- Nghệ thuật</a:t>
                      </a:r>
                      <a:endParaRPr lang="en-US" sz="2400" dirty="0">
                        <a:effectLst/>
                        <a:latin typeface="Times New Roman" panose="02020603050405020304" pitchFamily="18" charset="0"/>
                        <a:ea typeface="Times New Roman" panose="02020603050405020304" pitchFamily="18" charset="0"/>
                      </a:endParaRPr>
                    </a:p>
                    <a:p>
                      <a:pPr algn="just">
                        <a:tabLst>
                          <a:tab pos="-55245" algn="l"/>
                          <a:tab pos="2743200" algn="ctr"/>
                          <a:tab pos="5486400" algn="r"/>
                        </a:tabLst>
                      </a:pPr>
                      <a:r>
                        <a:rPr lang="pt-BR" sz="2400" dirty="0">
                          <a:effectLst/>
                          <a:latin typeface="Times New Roman" panose="02020603050405020304" pitchFamily="18" charset="0"/>
                          <a:ea typeface="Times New Roman" panose="02020603050405020304" pitchFamily="18" charset="0"/>
                        </a:rPr>
                        <a:t>- Nội dung</a:t>
                      </a:r>
                      <a:endParaRPr lang="en-US" sz="2400" dirty="0">
                        <a:effectLst/>
                        <a:latin typeface="Times New Roman" panose="02020603050405020304" pitchFamily="18" charset="0"/>
                        <a:ea typeface="Times New Roman" panose="02020603050405020304" pitchFamily="18" charset="0"/>
                      </a:endParaRPr>
                    </a:p>
                    <a:p>
                      <a:pPr algn="just">
                        <a:tabLst>
                          <a:tab pos="-55245" algn="l"/>
                          <a:tab pos="2743200" algn="ctr"/>
                          <a:tab pos="5486400" algn="r"/>
                        </a:tabLst>
                      </a:pPr>
                      <a:r>
                        <a:rPr lang="pt-BR" sz="2400" dirty="0">
                          <a:effectLst/>
                          <a:latin typeface="Times New Roman" panose="02020603050405020304" pitchFamily="18" charset="0"/>
                          <a:ea typeface="Times New Roman" panose="02020603050405020304" pitchFamily="18" charset="0"/>
                        </a:rPr>
                        <a:t>- Tác giả:</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416529646"/>
                  </a:ext>
                </a:extLst>
              </a:tr>
            </a:tbl>
          </a:graphicData>
        </a:graphic>
      </p:graphicFrame>
      <p:sp>
        <p:nvSpPr>
          <p:cNvPr id="16" name="TextBox 15">
            <a:extLst>
              <a:ext uri="{FF2B5EF4-FFF2-40B4-BE49-F238E27FC236}">
                <a16:creationId xmlns="" xmlns:a16="http://schemas.microsoft.com/office/drawing/2014/main" id="{FF6CADF8-DC4F-4B1B-830C-5C7D3696F54A}"/>
              </a:ext>
            </a:extLst>
          </p:cNvPr>
          <p:cNvSpPr txBox="1"/>
          <p:nvPr/>
        </p:nvSpPr>
        <p:spPr>
          <a:xfrm>
            <a:off x="1956390" y="498258"/>
            <a:ext cx="7129669" cy="1200329"/>
          </a:xfrm>
          <a:prstGeom prst="rect">
            <a:avLst/>
          </a:prstGeom>
          <a:noFill/>
        </p:spPr>
        <p:txBody>
          <a:bodyPr wrap="square">
            <a:spAutoFit/>
          </a:bodyPr>
          <a:lstStyle/>
          <a:p>
            <a:pPr algn="just">
              <a:tabLst>
                <a:tab pos="-55245" algn="l"/>
                <a:tab pos="2743200" algn="ctr"/>
                <a:tab pos="5486400" algn="r"/>
              </a:tabLst>
            </a:pPr>
            <a:r>
              <a:rPr lang="pt-BR" sz="2400" b="1" i="1" dirty="0">
                <a:solidFill>
                  <a:srgbClr val="FF0000"/>
                </a:solidFill>
                <a:effectLst/>
                <a:latin typeface="Times New Roman" panose="02020603050405020304" pitchFamily="18" charset="0"/>
                <a:ea typeface="Calibri" panose="020F0502020204030204" pitchFamily="34" charset="0"/>
              </a:rPr>
              <a:t>1/ Cảnh nào được miêu tả qua từng cặp câu thơ?</a:t>
            </a:r>
            <a:endParaRPr lang="en-US" sz="2400" dirty="0">
              <a:solidFill>
                <a:srgbClr val="FF0000"/>
              </a:solidFill>
              <a:effectLst/>
              <a:latin typeface="Times New Roman" panose="02020603050405020304" pitchFamily="18" charset="0"/>
              <a:ea typeface="Times New Roman" panose="02020603050405020304" pitchFamily="18" charset="0"/>
            </a:endParaRPr>
          </a:p>
          <a:p>
            <a:pPr algn="just">
              <a:tabLst>
                <a:tab pos="-55245" algn="l"/>
                <a:tab pos="2743200" algn="ctr"/>
                <a:tab pos="5486400" algn="r"/>
              </a:tabLst>
            </a:pPr>
            <a:r>
              <a:rPr lang="pt-BR" sz="2400" b="1" i="1" dirty="0">
                <a:solidFill>
                  <a:srgbClr val="FF0000"/>
                </a:solidFill>
                <a:effectLst/>
                <a:latin typeface="Times New Roman" panose="02020603050405020304" pitchFamily="18" charset="0"/>
                <a:ea typeface="Calibri" panose="020F0502020204030204" pitchFamily="34" charset="0"/>
              </a:rPr>
              <a:t>2/ Nhận xét nghệ thuật sd từ ngữ của ND?</a:t>
            </a:r>
            <a:endParaRPr lang="en-US" sz="2400" dirty="0">
              <a:solidFill>
                <a:srgbClr val="FF0000"/>
              </a:solidFill>
              <a:effectLst/>
              <a:latin typeface="Times New Roman" panose="02020603050405020304" pitchFamily="18" charset="0"/>
              <a:ea typeface="Times New Roman" panose="02020603050405020304" pitchFamily="18" charset="0"/>
            </a:endParaRPr>
          </a:p>
          <a:p>
            <a:pPr algn="just">
              <a:tabLst>
                <a:tab pos="-55245" algn="l"/>
                <a:tab pos="2743200" algn="ctr"/>
                <a:tab pos="5486400" algn="r"/>
              </a:tabLst>
            </a:pPr>
            <a:r>
              <a:rPr lang="pt-BR" sz="2400" b="1" i="1" dirty="0">
                <a:solidFill>
                  <a:srgbClr val="FF0000"/>
                </a:solidFill>
                <a:effectLst/>
                <a:latin typeface="Times New Roman" panose="02020603050405020304" pitchFamily="18" charset="0"/>
                <a:ea typeface="Calibri" panose="020F0502020204030204" pitchFamily="34" charset="0"/>
              </a:rPr>
              <a:t>3/ Mỗi cảnh diễn tả tâm trạng gì của TK?</a:t>
            </a:r>
            <a:endParaRPr lang="en-US" sz="24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6107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0-#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B2016C33-8EFA-42A6-AD17-76F4CF74ED9B}"/>
              </a:ext>
            </a:extLst>
          </p:cNvPr>
          <p:cNvGraphicFramePr>
            <a:graphicFrameLocks noGrp="1"/>
          </p:cNvGraphicFramePr>
          <p:nvPr>
            <p:extLst>
              <p:ext uri="{D42A27DB-BD31-4B8C-83A1-F6EECF244321}">
                <p14:modId xmlns:p14="http://schemas.microsoft.com/office/powerpoint/2010/main" val="836162191"/>
              </p:ext>
            </p:extLst>
          </p:nvPr>
        </p:nvGraphicFramePr>
        <p:xfrm>
          <a:off x="172132" y="165996"/>
          <a:ext cx="11777138" cy="5486400"/>
        </p:xfrm>
        <a:graphic>
          <a:graphicData uri="http://schemas.openxmlformats.org/drawingml/2006/table">
            <a:tbl>
              <a:tblPr firstRow="1" firstCol="1" bandRow="1"/>
              <a:tblGrid>
                <a:gridCol w="2743346">
                  <a:extLst>
                    <a:ext uri="{9D8B030D-6E8A-4147-A177-3AD203B41FA5}">
                      <a16:colId xmlns="" xmlns:a16="http://schemas.microsoft.com/office/drawing/2014/main" val="1213933280"/>
                    </a:ext>
                  </a:extLst>
                </a:gridCol>
                <a:gridCol w="3971462">
                  <a:extLst>
                    <a:ext uri="{9D8B030D-6E8A-4147-A177-3AD203B41FA5}">
                      <a16:colId xmlns="" xmlns:a16="http://schemas.microsoft.com/office/drawing/2014/main" val="463433695"/>
                    </a:ext>
                  </a:extLst>
                </a:gridCol>
                <a:gridCol w="5062330">
                  <a:extLst>
                    <a:ext uri="{9D8B030D-6E8A-4147-A177-3AD203B41FA5}">
                      <a16:colId xmlns="" xmlns:a16="http://schemas.microsoft.com/office/drawing/2014/main" val="951899491"/>
                    </a:ext>
                  </a:extLst>
                </a:gridCol>
              </a:tblGrid>
              <a:tr h="0">
                <a:tc>
                  <a:txBody>
                    <a:bodyPr/>
                    <a:lstStyle/>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0000"/>
                        </a:lnSpc>
                        <a:tabLst>
                          <a:tab pos="-55245" algn="l"/>
                          <a:tab pos="2743200" algn="ctr"/>
                          <a:tab pos="5486400" algn="r"/>
                        </a:tabLst>
                      </a:pPr>
                      <a:r>
                        <a:rPr lang="en-US" sz="2400" b="1" dirty="0" err="1">
                          <a:solidFill>
                            <a:srgbClr val="0000CC"/>
                          </a:solidFill>
                          <a:effectLst/>
                          <a:latin typeface="Times New Roman" panose="02020603050405020304" pitchFamily="18" charset="0"/>
                          <a:ea typeface="Times New Roman" panose="02020603050405020304" pitchFamily="18" charset="0"/>
                        </a:rPr>
                        <a:t>Cảnh</a:t>
                      </a:r>
                      <a:r>
                        <a:rPr lang="en-US" sz="2400" b="1" dirty="0">
                          <a:solidFill>
                            <a:srgbClr val="0000CC"/>
                          </a:solidFill>
                          <a:effectLst/>
                          <a:latin typeface="Times New Roman" panose="02020603050405020304" pitchFamily="18" charset="0"/>
                          <a:ea typeface="Times New Roman" panose="02020603050405020304" pitchFamily="18" charset="0"/>
                        </a:rPr>
                        <a:t> </a:t>
                      </a:r>
                      <a:r>
                        <a:rPr lang="en-US" sz="2400" b="1" dirty="0" err="1">
                          <a:solidFill>
                            <a:srgbClr val="0000CC"/>
                          </a:solidFill>
                          <a:effectLst/>
                          <a:latin typeface="Times New Roman" panose="02020603050405020304" pitchFamily="18" charset="0"/>
                          <a:ea typeface="Times New Roman" panose="02020603050405020304" pitchFamily="18" charset="0"/>
                        </a:rPr>
                        <a:t>miêu</a:t>
                      </a:r>
                      <a:r>
                        <a:rPr lang="en-US" sz="2400" b="1" dirty="0">
                          <a:solidFill>
                            <a:srgbClr val="0000CC"/>
                          </a:solidFill>
                          <a:effectLst/>
                          <a:latin typeface="Times New Roman" panose="02020603050405020304" pitchFamily="18" charset="0"/>
                          <a:ea typeface="Times New Roman" panose="02020603050405020304" pitchFamily="18" charset="0"/>
                        </a:rPr>
                        <a:t> </a:t>
                      </a:r>
                      <a:r>
                        <a:rPr lang="en-US" sz="2400" b="1" dirty="0" err="1">
                          <a:solidFill>
                            <a:srgbClr val="0000CC"/>
                          </a:solidFill>
                          <a:effectLst/>
                          <a:latin typeface="Times New Roman" panose="02020603050405020304" pitchFamily="18" charset="0"/>
                          <a:ea typeface="Times New Roman" panose="02020603050405020304" pitchFamily="18" charset="0"/>
                        </a:rPr>
                        <a:t>tả</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0000"/>
                        </a:lnSpc>
                        <a:tabLst>
                          <a:tab pos="-55245" algn="l"/>
                          <a:tab pos="2743200" algn="ctr"/>
                          <a:tab pos="5486400" algn="r"/>
                        </a:tabLst>
                      </a:pPr>
                      <a:r>
                        <a:rPr lang="en-US" sz="2400" b="1" dirty="0" err="1">
                          <a:solidFill>
                            <a:srgbClr val="0000CC"/>
                          </a:solidFill>
                          <a:effectLst/>
                          <a:latin typeface="Times New Roman" panose="02020603050405020304" pitchFamily="18" charset="0"/>
                          <a:ea typeface="Times New Roman" panose="02020603050405020304" pitchFamily="18" charset="0"/>
                        </a:rPr>
                        <a:t>Tâm</a:t>
                      </a:r>
                      <a:r>
                        <a:rPr lang="en-US" sz="2400" b="1" dirty="0">
                          <a:solidFill>
                            <a:srgbClr val="0000CC"/>
                          </a:solidFill>
                          <a:effectLst/>
                          <a:latin typeface="Times New Roman" panose="02020603050405020304" pitchFamily="18" charset="0"/>
                          <a:ea typeface="Times New Roman" panose="02020603050405020304" pitchFamily="18" charset="0"/>
                        </a:rPr>
                        <a:t> </a:t>
                      </a:r>
                      <a:r>
                        <a:rPr lang="en-US" sz="2400" b="1" dirty="0" err="1">
                          <a:solidFill>
                            <a:srgbClr val="0000CC"/>
                          </a:solidFill>
                          <a:effectLst/>
                          <a:latin typeface="Times New Roman" panose="02020603050405020304" pitchFamily="18" charset="0"/>
                          <a:ea typeface="Times New Roman" panose="02020603050405020304" pitchFamily="18" charset="0"/>
                        </a:rPr>
                        <a:t>trạng</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3890597092"/>
                  </a:ext>
                </a:extLst>
              </a:tr>
              <a:tr h="0">
                <a:tc>
                  <a:txBody>
                    <a:bodyPr/>
                    <a:lstStyle/>
                    <a:p>
                      <a:pPr algn="ctr">
                        <a:lnSpc>
                          <a:spcPct val="100000"/>
                        </a:lnSpc>
                        <a:tabLst>
                          <a:tab pos="-55245" algn="l"/>
                          <a:tab pos="2743200" algn="ctr"/>
                          <a:tab pos="5486400" algn="r"/>
                        </a:tabLst>
                      </a:pPr>
                      <a:r>
                        <a:rPr lang="pt-BR" sz="2400" b="1" i="1" dirty="0">
                          <a:solidFill>
                            <a:srgbClr val="0000CC"/>
                          </a:solidFill>
                          <a:effectLst/>
                          <a:latin typeface="Times New Roman" panose="02020603050405020304" pitchFamily="18" charset="0"/>
                          <a:ea typeface="Times New Roman" panose="02020603050405020304" pitchFamily="18" charset="0"/>
                        </a:rPr>
                        <a:t>Cặp câu thơ thứ nhất</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just">
                        <a:lnSpc>
                          <a:spcPct val="100000"/>
                        </a:lnSpc>
                        <a:tabLst>
                          <a:tab pos="-55245" algn="l"/>
                          <a:tab pos="2743200" algn="ctr"/>
                          <a:tab pos="5486400" algn="r"/>
                        </a:tabLst>
                      </a:pPr>
                      <a:r>
                        <a:rPr lang="pt-BR" sz="2400" b="1" dirty="0">
                          <a:effectLst/>
                          <a:latin typeface="Times New Roman" panose="02020603050405020304" pitchFamily="18" charset="0"/>
                          <a:ea typeface="Times New Roman" panose="02020603050405020304" pitchFamily="18" charset="0"/>
                        </a:rPr>
                        <a:t> </a:t>
                      </a:r>
                    </a:p>
                    <a:p>
                      <a:pPr algn="just">
                        <a:lnSpc>
                          <a:spcPct val="100000"/>
                        </a:lnSpc>
                        <a:tabLst>
                          <a:tab pos="-55245" algn="l"/>
                          <a:tab pos="2743200" algn="ctr"/>
                          <a:tab pos="5486400" algn="r"/>
                        </a:tabLst>
                      </a:pPr>
                      <a:endParaRPr lang="pt-BR" sz="2400" b="1" dirty="0">
                        <a:effectLst/>
                        <a:latin typeface="Times New Roman" panose="02020603050405020304" pitchFamily="18" charset="0"/>
                        <a:ea typeface="Times New Roman" panose="02020603050405020304" pitchFamily="18" charset="0"/>
                      </a:endParaRPr>
                    </a:p>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848994217"/>
                  </a:ext>
                </a:extLst>
              </a:tr>
              <a:tr h="0">
                <a:tc>
                  <a:txBody>
                    <a:bodyPr/>
                    <a:lstStyle/>
                    <a:p>
                      <a:pPr algn="ctr">
                        <a:lnSpc>
                          <a:spcPct val="100000"/>
                        </a:lnSpc>
                        <a:tabLst>
                          <a:tab pos="-55245" algn="l"/>
                          <a:tab pos="2743200" algn="ctr"/>
                          <a:tab pos="5486400" algn="r"/>
                        </a:tabLst>
                      </a:pPr>
                      <a:r>
                        <a:rPr lang="pt-BR" sz="2400" b="1" i="1" dirty="0">
                          <a:solidFill>
                            <a:srgbClr val="0000CC"/>
                          </a:solidFill>
                          <a:effectLst/>
                          <a:latin typeface="Times New Roman" panose="02020603050405020304" pitchFamily="18" charset="0"/>
                          <a:ea typeface="Times New Roman" panose="02020603050405020304" pitchFamily="18" charset="0"/>
                        </a:rPr>
                        <a:t>Cặp câu thơ thứ hai</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lnSpc>
                          <a:spcPct val="100000"/>
                        </a:lnSpc>
                        <a:tabLst>
                          <a:tab pos="-55245" algn="l"/>
                          <a:tab pos="2743200" algn="ctr"/>
                          <a:tab pos="5486400" algn="r"/>
                        </a:tabLst>
                      </a:pPr>
                      <a:r>
                        <a:rPr lang="pt-BR" sz="2400" b="1" dirty="0">
                          <a:effectLst/>
                          <a:latin typeface="Times New Roman" panose="02020603050405020304" pitchFamily="18" charset="0"/>
                          <a:ea typeface="Times New Roman" panose="02020603050405020304" pitchFamily="18" charset="0"/>
                        </a:rPr>
                        <a:t> </a:t>
                      </a:r>
                    </a:p>
                    <a:p>
                      <a:pPr algn="just">
                        <a:lnSpc>
                          <a:spcPct val="100000"/>
                        </a:lnSpc>
                        <a:tabLst>
                          <a:tab pos="-55245" algn="l"/>
                          <a:tab pos="2743200" algn="ctr"/>
                          <a:tab pos="5486400" algn="r"/>
                        </a:tabLst>
                      </a:pPr>
                      <a:endParaRPr lang="pt-BR" sz="2400" b="1" dirty="0">
                        <a:effectLst/>
                        <a:latin typeface="Times New Roman" panose="02020603050405020304" pitchFamily="18" charset="0"/>
                        <a:ea typeface="Times New Roman" panose="02020603050405020304" pitchFamily="18" charset="0"/>
                      </a:endParaRPr>
                    </a:p>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lnSpc>
                          <a:spcPct val="10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 xmlns:a16="http://schemas.microsoft.com/office/drawing/2014/main" val="1604786077"/>
                  </a:ext>
                </a:extLst>
              </a:tr>
            </a:tbl>
          </a:graphicData>
        </a:graphic>
      </p:graphicFrame>
      <p:sp>
        <p:nvSpPr>
          <p:cNvPr id="6" name="TextBox 5">
            <a:extLst>
              <a:ext uri="{FF2B5EF4-FFF2-40B4-BE49-F238E27FC236}">
                <a16:creationId xmlns="" xmlns:a16="http://schemas.microsoft.com/office/drawing/2014/main" id="{34D91970-DD78-46FF-9B5E-3CE1A6A2D4B4}"/>
              </a:ext>
            </a:extLst>
          </p:cNvPr>
          <p:cNvSpPr txBox="1"/>
          <p:nvPr/>
        </p:nvSpPr>
        <p:spPr>
          <a:xfrm>
            <a:off x="3048000" y="1704611"/>
            <a:ext cx="6096000" cy="461665"/>
          </a:xfrm>
          <a:prstGeom prst="rect">
            <a:avLst/>
          </a:prstGeom>
          <a:noFill/>
        </p:spPr>
        <p:txBody>
          <a:bodyPr wrap="square">
            <a:spAutoFit/>
          </a:bodyPr>
          <a:lstStyle/>
          <a:p>
            <a:r>
              <a:rPr kumimoji="0" lang="en-US" altLang="en-US" sz="2400" b="0" i="0" u="none" strike="noStrike" kern="1200" cap="none" spc="0" normalizeH="0" baseline="0" noProof="0" dirty="0" err="1">
                <a:ln>
                  <a:noFill/>
                </a:ln>
                <a:effectLst/>
                <a:uLnTx/>
                <a:uFillTx/>
                <a:latin typeface="Times New Roman" pitchFamily="18" charset="0"/>
                <a:ea typeface="+mn-ea"/>
                <a:cs typeface="+mn-cs"/>
              </a:rPr>
              <a:t>Cánh</a:t>
            </a:r>
            <a:r>
              <a:rPr kumimoji="0" lang="en-US" altLang="en-US" sz="2400" b="0" i="0" u="none" strike="noStrike" kern="1200" cap="none" spc="0" normalizeH="0" baseline="0" noProof="0" dirty="0">
                <a:ln>
                  <a:noFill/>
                </a:ln>
                <a:effectLst/>
                <a:uLnTx/>
                <a:uFillTx/>
                <a:latin typeface="Times New Roman" pitchFamily="18" charset="0"/>
                <a:ea typeface="+mn-ea"/>
                <a:cs typeface="+mn-cs"/>
              </a:rPr>
              <a:t> </a:t>
            </a:r>
            <a:r>
              <a:rPr kumimoji="0" lang="en-US" altLang="en-US" sz="2400" b="0" i="0" u="none" strike="noStrike" kern="1200" cap="none" spc="0" normalizeH="0" baseline="0" noProof="0" dirty="0" err="1">
                <a:ln>
                  <a:noFill/>
                </a:ln>
                <a:effectLst/>
                <a:uLnTx/>
                <a:uFillTx/>
                <a:latin typeface="Times New Roman" pitchFamily="18" charset="0"/>
                <a:ea typeface="+mn-ea"/>
                <a:cs typeface="+mn-cs"/>
              </a:rPr>
              <a:t>buồm</a:t>
            </a:r>
            <a:r>
              <a:rPr kumimoji="0" lang="en-US" altLang="en-US" sz="2400" b="0" i="0" u="none" strike="noStrike" kern="1200" cap="none" spc="0" normalizeH="0" baseline="0" noProof="0" dirty="0">
                <a:ln>
                  <a:noFill/>
                </a:ln>
                <a:effectLst/>
                <a:uLnTx/>
                <a:uFillTx/>
                <a:latin typeface="Times New Roman" pitchFamily="18" charset="0"/>
                <a:ea typeface="+mn-ea"/>
                <a:cs typeface="+mn-cs"/>
              </a:rPr>
              <a:t> </a:t>
            </a:r>
            <a:r>
              <a:rPr kumimoji="0" lang="en-US" altLang="en-US" sz="2400" b="0" i="0" u="none" strike="noStrike" kern="1200" cap="none" spc="0" normalizeH="0" baseline="0" noProof="0" dirty="0" err="1">
                <a:ln>
                  <a:noFill/>
                </a:ln>
                <a:effectLst/>
                <a:uLnTx/>
                <a:uFillTx/>
                <a:latin typeface="Times New Roman" pitchFamily="18" charset="0"/>
                <a:ea typeface="+mn-ea"/>
                <a:cs typeface="+mn-cs"/>
              </a:rPr>
              <a:t>xa</a:t>
            </a:r>
            <a:r>
              <a:rPr kumimoji="0" lang="en-US" altLang="en-US" sz="2400" b="0" i="0" u="none" strike="noStrike" kern="1200" cap="none" spc="0" normalizeH="0" baseline="0" noProof="0" dirty="0">
                <a:ln>
                  <a:noFill/>
                </a:ln>
                <a:effectLst/>
                <a:uLnTx/>
                <a:uFillTx/>
                <a:latin typeface="Times New Roman" pitchFamily="18" charset="0"/>
                <a:ea typeface="+mn-ea"/>
                <a:cs typeface="+mn-cs"/>
              </a:rPr>
              <a:t> </a:t>
            </a:r>
            <a:r>
              <a:rPr kumimoji="0" lang="en-US" altLang="en-US" sz="2400" b="0" i="0" u="none" strike="noStrike" kern="1200" cap="none" spc="0" normalizeH="0" baseline="0" noProof="0" dirty="0" err="1">
                <a:ln>
                  <a:noFill/>
                </a:ln>
                <a:effectLst/>
                <a:uLnTx/>
                <a:uFillTx/>
                <a:latin typeface="Times New Roman" pitchFamily="18" charset="0"/>
                <a:ea typeface="+mn-ea"/>
                <a:cs typeface="+mn-cs"/>
              </a:rPr>
              <a:t>xa</a:t>
            </a:r>
            <a:endParaRPr lang="en-US" sz="1600" dirty="0"/>
          </a:p>
        </p:txBody>
      </p:sp>
      <p:sp>
        <p:nvSpPr>
          <p:cNvPr id="8" name="TextBox 7">
            <a:extLst>
              <a:ext uri="{FF2B5EF4-FFF2-40B4-BE49-F238E27FC236}">
                <a16:creationId xmlns="" xmlns:a16="http://schemas.microsoft.com/office/drawing/2014/main" id="{B15465C4-38C9-4B5A-BB4B-F1CC866E6F4A}"/>
              </a:ext>
            </a:extLst>
          </p:cNvPr>
          <p:cNvSpPr txBox="1"/>
          <p:nvPr/>
        </p:nvSpPr>
        <p:spPr>
          <a:xfrm>
            <a:off x="3048000" y="3124506"/>
            <a:ext cx="6096000" cy="523220"/>
          </a:xfrm>
          <a:prstGeom prst="rect">
            <a:avLst/>
          </a:prstGeom>
          <a:noFill/>
        </p:spPr>
        <p:txBody>
          <a:bodyPr wrap="square">
            <a:spAutoFit/>
          </a:bodyPr>
          <a:lstStyle>
            <a:defPPr>
              <a:defRPr lang="en-US"/>
            </a:defPPr>
            <a:lvl1pPr>
              <a:defRPr kumimoji="0" sz="2800" b="0" i="0" u="none" strike="noStrike" cap="none" spc="0" normalizeH="0" baseline="0">
                <a:ln>
                  <a:noFill/>
                </a:ln>
                <a:effectLst/>
                <a:uLnTx/>
                <a:uFillTx/>
                <a:latin typeface="Times New Roman" pitchFamily="18" charset="0"/>
              </a:defRPr>
            </a:lvl1pPr>
          </a:lstStyle>
          <a:p>
            <a:r>
              <a:rPr lang="en-US" altLang="en-US" dirty="0" err="1"/>
              <a:t>Hoa</a:t>
            </a:r>
            <a:r>
              <a:rPr lang="en-US" altLang="en-US" dirty="0"/>
              <a:t> </a:t>
            </a:r>
            <a:r>
              <a:rPr lang="en-US" altLang="en-US" dirty="0" err="1"/>
              <a:t>trôi</a:t>
            </a:r>
            <a:r>
              <a:rPr lang="en-US" altLang="en-US" dirty="0"/>
              <a:t> man </a:t>
            </a:r>
            <a:r>
              <a:rPr lang="en-US" altLang="en-US" dirty="0" err="1"/>
              <a:t>mác</a:t>
            </a:r>
            <a:endParaRPr lang="en-US" dirty="0"/>
          </a:p>
        </p:txBody>
      </p:sp>
      <p:sp>
        <p:nvSpPr>
          <p:cNvPr id="13" name="Text Box 11">
            <a:extLst>
              <a:ext uri="{FF2B5EF4-FFF2-40B4-BE49-F238E27FC236}">
                <a16:creationId xmlns="" xmlns:a16="http://schemas.microsoft.com/office/drawing/2014/main" id="{7F656422-CDA0-470C-BCF6-288CD81E0C8A}"/>
              </a:ext>
            </a:extLst>
          </p:cNvPr>
          <p:cNvSpPr txBox="1">
            <a:spLocks noChangeArrowheads="1"/>
          </p:cNvSpPr>
          <p:nvPr/>
        </p:nvSpPr>
        <p:spPr bwMode="auto">
          <a:xfrm>
            <a:off x="7023754" y="596616"/>
            <a:ext cx="4815408" cy="1569660"/>
          </a:xfrm>
          <a:prstGeom prst="rect">
            <a:avLst/>
          </a:prstGeom>
          <a:noFill/>
        </p:spPr>
        <p:txBody>
          <a:bodyPr wrap="square">
            <a:spAutoFit/>
          </a:bodyPr>
          <a:lstStyle>
            <a:defPPr>
              <a:defRPr lang="en-US"/>
            </a:defPPr>
            <a:lvl1pPr>
              <a:defRPr kumimoji="0" sz="2800" b="0" i="0" u="none" strike="noStrike" cap="none" spc="0" normalizeH="0" baseline="0">
                <a:ln>
                  <a:noFill/>
                </a:ln>
                <a:effectLst/>
                <a:uLnTx/>
                <a:uFillTx/>
                <a:latin typeface="Times New Roman" pitchFamily="18" charset="0"/>
              </a:defRPr>
            </a:lvl1pPr>
          </a:lstStyle>
          <a:p>
            <a:pPr algn="just"/>
            <a:r>
              <a:rPr lang="en-US" altLang="en-US" sz="2400" dirty="0"/>
              <a:t>- </a:t>
            </a:r>
            <a:r>
              <a:rPr lang="en-US" altLang="en-US" sz="2400" dirty="0" err="1"/>
              <a:t>Nhớ</a:t>
            </a:r>
            <a:r>
              <a:rPr lang="en-US" altLang="en-US" sz="2400" dirty="0"/>
              <a:t> </a:t>
            </a:r>
            <a:r>
              <a:rPr lang="en-US" altLang="en-US" sz="2400" dirty="0" err="1"/>
              <a:t>về</a:t>
            </a:r>
            <a:r>
              <a:rPr lang="en-US" altLang="en-US" sz="2400" dirty="0"/>
              <a:t> </a:t>
            </a:r>
            <a:r>
              <a:rPr lang="en-US" altLang="en-US" sz="2400" dirty="0" err="1"/>
              <a:t>quê</a:t>
            </a:r>
            <a:r>
              <a:rPr lang="en-US" altLang="en-US" sz="2400" dirty="0"/>
              <a:t> </a:t>
            </a:r>
            <a:r>
              <a:rPr lang="en-US" altLang="en-US" sz="2400" dirty="0" err="1"/>
              <a:t>hương</a:t>
            </a:r>
            <a:r>
              <a:rPr lang="en-US" altLang="en-US" sz="2400" dirty="0"/>
              <a:t> </a:t>
            </a:r>
            <a:r>
              <a:rPr lang="en-US" altLang="en-US" sz="2400" dirty="0" err="1"/>
              <a:t>và</a:t>
            </a:r>
            <a:r>
              <a:rPr lang="en-US" altLang="en-US" sz="2400" dirty="0"/>
              <a:t> </a:t>
            </a:r>
            <a:r>
              <a:rPr lang="en-US" altLang="en-US" sz="2400" dirty="0" err="1"/>
              <a:t>gia</a:t>
            </a:r>
            <a:r>
              <a:rPr lang="en-US" altLang="en-US" sz="2400" dirty="0"/>
              <a:t> </a:t>
            </a:r>
            <a:r>
              <a:rPr lang="en-US" altLang="en-US" sz="2400" dirty="0" err="1"/>
              <a:t>đình</a:t>
            </a:r>
            <a:r>
              <a:rPr lang="en-US" altLang="en-US" sz="2400" dirty="0"/>
              <a:t>.</a:t>
            </a:r>
            <a:r>
              <a:rPr lang="en-US" sz="2400" dirty="0"/>
              <a:t> </a:t>
            </a:r>
          </a:p>
          <a:p>
            <a:pPr algn="just"/>
            <a:r>
              <a:rPr lang="en-US" sz="2400" dirty="0"/>
              <a:t>- </a:t>
            </a:r>
            <a:r>
              <a:rPr lang="en-US" sz="2400" dirty="0" err="1"/>
              <a:t>Nhìn</a:t>
            </a:r>
            <a:r>
              <a:rPr lang="en-US" sz="2400" dirty="0"/>
              <a:t> </a:t>
            </a:r>
            <a:r>
              <a:rPr lang="en-US" sz="2400" dirty="0" err="1"/>
              <a:t>cánh</a:t>
            </a:r>
            <a:r>
              <a:rPr lang="en-US" sz="2400" dirty="0"/>
              <a:t> </a:t>
            </a:r>
            <a:r>
              <a:rPr lang="en-US" sz="2400" dirty="0" err="1"/>
              <a:t>buồm</a:t>
            </a:r>
            <a:r>
              <a:rPr lang="en-US" sz="2400" dirty="0"/>
              <a:t> </a:t>
            </a:r>
            <a:r>
              <a:rPr lang="en-US" sz="2400" dirty="0" err="1"/>
              <a:t>lẻ</a:t>
            </a:r>
            <a:r>
              <a:rPr lang="en-US" sz="2400" dirty="0"/>
              <a:t> </a:t>
            </a:r>
            <a:r>
              <a:rPr lang="en-US" sz="2400" dirty="0" err="1"/>
              <a:t>loi</a:t>
            </a:r>
            <a:r>
              <a:rPr lang="en-US" sz="2400" dirty="0"/>
              <a:t> </a:t>
            </a:r>
            <a:r>
              <a:rPr lang="en-US" sz="2400" dirty="0" err="1"/>
              <a:t>trôi</a:t>
            </a:r>
            <a:r>
              <a:rPr lang="en-US" sz="2400" dirty="0"/>
              <a:t> </a:t>
            </a:r>
            <a:r>
              <a:rPr lang="en-US" sz="2400" dirty="0" err="1"/>
              <a:t>nỗi</a:t>
            </a:r>
            <a:r>
              <a:rPr lang="en-US" sz="2400" dirty="0"/>
              <a:t> </a:t>
            </a:r>
            <a:r>
              <a:rPr lang="en-US" sz="2400" dirty="0" err="1"/>
              <a:t>giữa</a:t>
            </a:r>
            <a:r>
              <a:rPr lang="en-US" sz="2400" dirty="0"/>
              <a:t> </a:t>
            </a:r>
            <a:r>
              <a:rPr lang="en-US" sz="2400" dirty="0" err="1"/>
              <a:t>sóng</a:t>
            </a:r>
            <a:r>
              <a:rPr lang="en-US" sz="2400" dirty="0"/>
              <a:t> </a:t>
            </a:r>
            <a:r>
              <a:rPr lang="en-US" sz="2400" dirty="0" err="1"/>
              <a:t>nước</a:t>
            </a:r>
            <a:r>
              <a:rPr lang="en-US" sz="2400" dirty="0"/>
              <a:t> </a:t>
            </a:r>
            <a:r>
              <a:rPr lang="en-US" sz="2400" dirty="0" err="1"/>
              <a:t>Kiều</a:t>
            </a:r>
            <a:r>
              <a:rPr lang="en-US" sz="2400" dirty="0"/>
              <a:t> </a:t>
            </a:r>
            <a:r>
              <a:rPr lang="en-US" sz="2400" dirty="0" err="1"/>
              <a:t>nghĩ</a:t>
            </a:r>
            <a:r>
              <a:rPr lang="en-US" sz="2400" dirty="0"/>
              <a:t> </a:t>
            </a:r>
            <a:r>
              <a:rPr lang="en-US" sz="2400" dirty="0" err="1"/>
              <a:t>đến</a:t>
            </a:r>
            <a:r>
              <a:rPr lang="en-US" sz="2400" dirty="0"/>
              <a:t> </a:t>
            </a:r>
            <a:r>
              <a:rPr lang="en-US" sz="2400" dirty="0" err="1"/>
              <a:t>thân</a:t>
            </a:r>
            <a:r>
              <a:rPr lang="en-US" sz="2400" dirty="0"/>
              <a:t> </a:t>
            </a:r>
            <a:r>
              <a:rPr lang="en-US" sz="2400" dirty="0" err="1"/>
              <a:t>phận</a:t>
            </a:r>
            <a:r>
              <a:rPr lang="en-US" sz="2400" dirty="0"/>
              <a:t> </a:t>
            </a:r>
            <a:r>
              <a:rPr lang="en-US" sz="2400" dirty="0" err="1"/>
              <a:t>mình</a:t>
            </a:r>
            <a:r>
              <a:rPr lang="en-US" sz="2400" dirty="0"/>
              <a:t> </a:t>
            </a:r>
            <a:r>
              <a:rPr lang="en-US" sz="2400" dirty="0" err="1"/>
              <a:t>cũng</a:t>
            </a:r>
            <a:r>
              <a:rPr lang="en-US" sz="2400" dirty="0"/>
              <a:t> </a:t>
            </a:r>
            <a:r>
              <a:rPr lang="en-US" sz="2400" dirty="0" err="1"/>
              <a:t>đang</a:t>
            </a:r>
            <a:r>
              <a:rPr lang="en-US" sz="2400" dirty="0"/>
              <a:t> </a:t>
            </a:r>
            <a:r>
              <a:rPr lang="en-US" sz="2400" dirty="0" err="1"/>
              <a:t>bị</a:t>
            </a:r>
            <a:r>
              <a:rPr lang="en-US" sz="2400" dirty="0"/>
              <a:t> </a:t>
            </a:r>
            <a:r>
              <a:rPr lang="en-US" sz="2400" dirty="0" err="1"/>
              <a:t>dòng</a:t>
            </a:r>
            <a:r>
              <a:rPr lang="en-US" sz="2400" dirty="0"/>
              <a:t> </a:t>
            </a:r>
            <a:r>
              <a:rPr lang="en-US" sz="2400" dirty="0" err="1"/>
              <a:t>đời</a:t>
            </a:r>
            <a:r>
              <a:rPr lang="en-US" sz="2400" dirty="0"/>
              <a:t> </a:t>
            </a:r>
            <a:r>
              <a:rPr lang="en-US" sz="2400" dirty="0" err="1"/>
              <a:t>đưa</a:t>
            </a:r>
            <a:r>
              <a:rPr lang="en-US" sz="2400" dirty="0"/>
              <a:t> </a:t>
            </a:r>
            <a:r>
              <a:rPr lang="en-US" sz="2400" dirty="0" err="1"/>
              <a:t>đẩy</a:t>
            </a:r>
            <a:r>
              <a:rPr lang="en-US" sz="2400" dirty="0"/>
              <a:t>.</a:t>
            </a:r>
            <a:endParaRPr lang="en-US" altLang="en-US" sz="2400" dirty="0"/>
          </a:p>
        </p:txBody>
      </p:sp>
      <p:sp>
        <p:nvSpPr>
          <p:cNvPr id="20" name="TextBox 19">
            <a:extLst>
              <a:ext uri="{FF2B5EF4-FFF2-40B4-BE49-F238E27FC236}">
                <a16:creationId xmlns="" xmlns:a16="http://schemas.microsoft.com/office/drawing/2014/main" id="{3E4179A2-D96F-4779-9253-48280CE0110B}"/>
              </a:ext>
            </a:extLst>
          </p:cNvPr>
          <p:cNvSpPr txBox="1"/>
          <p:nvPr/>
        </p:nvSpPr>
        <p:spPr>
          <a:xfrm>
            <a:off x="3012701" y="753939"/>
            <a:ext cx="3895874" cy="461665"/>
          </a:xfrm>
          <a:prstGeom prst="rect">
            <a:avLst/>
          </a:prstGeom>
          <a:noFill/>
        </p:spPr>
        <p:txBody>
          <a:bodyPr wrap="square">
            <a:spAutoFit/>
          </a:bodyPr>
          <a:lstStyle/>
          <a:p>
            <a:pPr algn="just"/>
            <a:r>
              <a:rPr lang="en-US" sz="2400" smtClean="0">
                <a:solidFill>
                  <a:srgbClr val="000000"/>
                </a:solidFill>
                <a:effectLst/>
                <a:latin typeface="Times New Roman" panose="02020603050405020304" pitchFamily="18" charset="0"/>
                <a:ea typeface="Times New Roman" panose="02020603050405020304" pitchFamily="18" charset="0"/>
              </a:rPr>
              <a:t>“Cửa </a:t>
            </a:r>
            <a:r>
              <a:rPr lang="en-US" sz="2400" dirty="0" err="1">
                <a:solidFill>
                  <a:srgbClr val="000000"/>
                </a:solidFill>
                <a:effectLst/>
                <a:latin typeface="Times New Roman" panose="02020603050405020304" pitchFamily="18" charset="0"/>
                <a:ea typeface="Times New Roman" panose="02020603050405020304" pitchFamily="18" charset="0"/>
              </a:rPr>
              <a:t>bể</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chiều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hôm</a:t>
            </a:r>
            <a:r>
              <a:rPr lang="en-US" sz="2400" dirty="0">
                <a:solidFill>
                  <a:srgbClr val="000000"/>
                </a:solidFill>
                <a:effectLst/>
                <a:latin typeface="Times New Roman" panose="02020603050405020304" pitchFamily="18" charset="0"/>
                <a:ea typeface="Times New Roman" panose="02020603050405020304" pitchFamily="18" charset="0"/>
              </a:rPr>
              <a:t>”: </a:t>
            </a:r>
            <a:endParaRPr lang="en-US" sz="2400" dirty="0"/>
          </a:p>
        </p:txBody>
      </p:sp>
      <p:sp>
        <p:nvSpPr>
          <p:cNvPr id="24" name="TextBox 23">
            <a:extLst>
              <a:ext uri="{FF2B5EF4-FFF2-40B4-BE49-F238E27FC236}">
                <a16:creationId xmlns="" xmlns:a16="http://schemas.microsoft.com/office/drawing/2014/main" id="{CF05BC6D-4B97-4B60-B4CB-4CB56DFECCA7}"/>
              </a:ext>
            </a:extLst>
          </p:cNvPr>
          <p:cNvSpPr txBox="1"/>
          <p:nvPr/>
        </p:nvSpPr>
        <p:spPr>
          <a:xfrm>
            <a:off x="6946524" y="2807281"/>
            <a:ext cx="4892638" cy="2677656"/>
          </a:xfrm>
          <a:prstGeom prst="rect">
            <a:avLst/>
          </a:prstGeom>
          <a:noFill/>
        </p:spPr>
        <p:txBody>
          <a:bodyPr wrap="square">
            <a:spAutoFit/>
          </a:bodyPr>
          <a:lstStyle/>
          <a:p>
            <a:pPr marR="30480" algn="just"/>
            <a:r>
              <a:rPr lang="pt-BR" sz="2400" dirty="0">
                <a:effectLst/>
                <a:latin typeface="Times New Roman" panose="02020603050405020304" pitchFamily="18" charset="0"/>
                <a:ea typeface="Times New Roman" panose="02020603050405020304" pitchFamily="18" charset="0"/>
              </a:rPr>
              <a:t>Thân phận trôi nổi, vô định không biết về đâu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nàng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nhìn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thấy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cánh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hoa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trôi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lênh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đênh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vô</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định</a:t>
            </a:r>
            <a:endParaRPr lang="en-US" sz="2400" dirty="0">
              <a:effectLst/>
              <a:latin typeface="Times New Roman" panose="02020603050405020304" pitchFamily="18" charset="0"/>
              <a:ea typeface="Times New Roman" panose="02020603050405020304" pitchFamily="18" charset="0"/>
            </a:endParaRPr>
          </a:p>
          <a:p>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Từ</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trôi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chỉ</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sự</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vận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động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nhưng</a:t>
            </a:r>
            <a:r>
              <a:rPr lang="en-US" sz="2400" dirty="0">
                <a:solidFill>
                  <a:srgbClr val="000000"/>
                </a:solidFill>
                <a:effectLst/>
                <a:latin typeface="Times New Roman" panose="02020603050405020304" pitchFamily="18" charset="0"/>
                <a:ea typeface="Times New Roman" panose="02020603050405020304" pitchFamily="18" charset="0"/>
              </a:rPr>
              <a:t> ở </a:t>
            </a:r>
            <a:r>
              <a:rPr lang="en-US" sz="2400" dirty="0" err="1">
                <a:solidFill>
                  <a:srgbClr val="000000"/>
                </a:solidFill>
                <a:effectLst/>
                <a:latin typeface="Times New Roman" panose="02020603050405020304" pitchFamily="18" charset="0"/>
                <a:ea typeface="Times New Roman" panose="02020603050405020304" pitchFamily="18" charset="0"/>
              </a:rPr>
              <a:t>thế</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bị</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động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những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cánh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hoa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trôi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mặc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sóng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nước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vùi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dập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như</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số</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phận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Kiều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cũng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thế</a:t>
            </a:r>
            <a:endParaRPr lang="en-US" sz="2400" dirty="0"/>
          </a:p>
        </p:txBody>
      </p:sp>
    </p:spTree>
    <p:extLst>
      <p:ext uri="{BB962C8B-B14F-4D97-AF65-F5344CB8AC3E}">
        <p14:creationId xmlns:p14="http://schemas.microsoft.com/office/powerpoint/2010/main" val="1378349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0-#ppt_w/2"/>
                                          </p:val>
                                        </p:tav>
                                        <p:tav tm="100000">
                                          <p:val>
                                            <p:strVal val="#ppt_x"/>
                                          </p:val>
                                        </p:tav>
                                      </p:tavLst>
                                    </p:anim>
                                    <p:anim calcmode="lin" valueType="num">
                                      <p:cBhvr additive="base">
                                        <p:cTn id="14"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1+#ppt_w/2"/>
                                          </p:val>
                                        </p:tav>
                                        <p:tav tm="100000">
                                          <p:val>
                                            <p:strVal val="#ppt_x"/>
                                          </p:val>
                                        </p:tav>
                                      </p:tavLst>
                                    </p:anim>
                                    <p:anim calcmode="lin" valueType="num">
                                      <p:cBhvr additive="base">
                                        <p:cTn id="20"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0-#ppt_w/2"/>
                                          </p:val>
                                        </p:tav>
                                        <p:tav tm="100000">
                                          <p:val>
                                            <p:strVal val="#ppt_x"/>
                                          </p:val>
                                        </p:tav>
                                      </p:tavLst>
                                    </p:anim>
                                    <p:anim calcmode="lin" valueType="num">
                                      <p:cBhvr additive="base">
                                        <p:cTn id="26"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 xmlns:a16="http://schemas.microsoft.com/office/drawing/2014/main" id="{348E2D97-3CD6-41FB-9DCE-764991FA2F95}"/>
              </a:ext>
            </a:extLst>
          </p:cNvPr>
          <p:cNvGraphicFramePr>
            <a:graphicFrameLocks noGrp="1"/>
          </p:cNvGraphicFramePr>
          <p:nvPr>
            <p:extLst>
              <p:ext uri="{D42A27DB-BD31-4B8C-83A1-F6EECF244321}">
                <p14:modId xmlns:p14="http://schemas.microsoft.com/office/powerpoint/2010/main" val="2544035682"/>
              </p:ext>
            </p:extLst>
          </p:nvPr>
        </p:nvGraphicFramePr>
        <p:xfrm>
          <a:off x="245164" y="636109"/>
          <a:ext cx="11701671" cy="5486400"/>
        </p:xfrm>
        <a:graphic>
          <a:graphicData uri="http://schemas.openxmlformats.org/drawingml/2006/table">
            <a:tbl>
              <a:tblPr firstRow="1" firstCol="1" bandRow="1"/>
              <a:tblGrid>
                <a:gridCol w="3013123">
                  <a:extLst>
                    <a:ext uri="{9D8B030D-6E8A-4147-A177-3AD203B41FA5}">
                      <a16:colId xmlns="" xmlns:a16="http://schemas.microsoft.com/office/drawing/2014/main" val="1213933280"/>
                    </a:ext>
                  </a:extLst>
                </a:gridCol>
                <a:gridCol w="3552520">
                  <a:extLst>
                    <a:ext uri="{9D8B030D-6E8A-4147-A177-3AD203B41FA5}">
                      <a16:colId xmlns="" xmlns:a16="http://schemas.microsoft.com/office/drawing/2014/main" val="463433695"/>
                    </a:ext>
                  </a:extLst>
                </a:gridCol>
                <a:gridCol w="5136028">
                  <a:extLst>
                    <a:ext uri="{9D8B030D-6E8A-4147-A177-3AD203B41FA5}">
                      <a16:colId xmlns="" xmlns:a16="http://schemas.microsoft.com/office/drawing/2014/main" val="951899491"/>
                    </a:ext>
                  </a:extLst>
                </a:gridCol>
              </a:tblGrid>
              <a:tr h="469287">
                <a:tc>
                  <a:txBody>
                    <a:bodyPr/>
                    <a:lstStyle/>
                    <a:p>
                      <a:pPr algn="just">
                        <a:lnSpc>
                          <a:spcPct val="15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50000"/>
                        </a:lnSpc>
                        <a:tabLst>
                          <a:tab pos="-55245" algn="l"/>
                          <a:tab pos="2743200" algn="ctr"/>
                          <a:tab pos="5486400" algn="r"/>
                        </a:tabLst>
                      </a:pPr>
                      <a:r>
                        <a:rPr lang="en-US" sz="2400" b="1" dirty="0" err="1">
                          <a:solidFill>
                            <a:srgbClr val="0000CC"/>
                          </a:solidFill>
                          <a:effectLst/>
                          <a:latin typeface="Times New Roman" panose="02020603050405020304" pitchFamily="18" charset="0"/>
                          <a:ea typeface="Times New Roman" panose="02020603050405020304" pitchFamily="18" charset="0"/>
                        </a:rPr>
                        <a:t>Cảnh</a:t>
                      </a:r>
                      <a:r>
                        <a:rPr lang="en-US" sz="2400" b="1" dirty="0">
                          <a:solidFill>
                            <a:srgbClr val="0000CC"/>
                          </a:solidFill>
                          <a:effectLst/>
                          <a:latin typeface="Times New Roman" panose="02020603050405020304" pitchFamily="18" charset="0"/>
                          <a:ea typeface="Times New Roman" panose="02020603050405020304" pitchFamily="18" charset="0"/>
                        </a:rPr>
                        <a:t> </a:t>
                      </a:r>
                      <a:r>
                        <a:rPr lang="en-US" sz="2400" b="1" dirty="0" err="1">
                          <a:solidFill>
                            <a:srgbClr val="0000CC"/>
                          </a:solidFill>
                          <a:effectLst/>
                          <a:latin typeface="Times New Roman" panose="02020603050405020304" pitchFamily="18" charset="0"/>
                          <a:ea typeface="Times New Roman" panose="02020603050405020304" pitchFamily="18" charset="0"/>
                        </a:rPr>
                        <a:t>miêu</a:t>
                      </a:r>
                      <a:r>
                        <a:rPr lang="en-US" sz="2400" b="1" dirty="0">
                          <a:solidFill>
                            <a:srgbClr val="0000CC"/>
                          </a:solidFill>
                          <a:effectLst/>
                          <a:latin typeface="Times New Roman" panose="02020603050405020304" pitchFamily="18" charset="0"/>
                          <a:ea typeface="Times New Roman" panose="02020603050405020304" pitchFamily="18" charset="0"/>
                        </a:rPr>
                        <a:t> </a:t>
                      </a:r>
                      <a:r>
                        <a:rPr lang="en-US" sz="2400" b="1" dirty="0" err="1">
                          <a:solidFill>
                            <a:srgbClr val="0000CC"/>
                          </a:solidFill>
                          <a:effectLst/>
                          <a:latin typeface="Times New Roman" panose="02020603050405020304" pitchFamily="18" charset="0"/>
                          <a:ea typeface="Times New Roman" panose="02020603050405020304" pitchFamily="18" charset="0"/>
                        </a:rPr>
                        <a:t>tả</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50000"/>
                        </a:lnSpc>
                        <a:tabLst>
                          <a:tab pos="-55245" algn="l"/>
                          <a:tab pos="2743200" algn="ctr"/>
                          <a:tab pos="5486400" algn="r"/>
                        </a:tabLst>
                      </a:pPr>
                      <a:r>
                        <a:rPr lang="en-US" sz="2400" b="1" dirty="0" err="1">
                          <a:solidFill>
                            <a:srgbClr val="0000CC"/>
                          </a:solidFill>
                          <a:effectLst/>
                          <a:latin typeface="Times New Roman" panose="02020603050405020304" pitchFamily="18" charset="0"/>
                          <a:ea typeface="Times New Roman" panose="02020603050405020304" pitchFamily="18" charset="0"/>
                        </a:rPr>
                        <a:t>Tâm</a:t>
                      </a:r>
                      <a:r>
                        <a:rPr lang="en-US" sz="2400" b="1" dirty="0">
                          <a:solidFill>
                            <a:srgbClr val="0000CC"/>
                          </a:solidFill>
                          <a:effectLst/>
                          <a:latin typeface="Times New Roman" panose="02020603050405020304" pitchFamily="18" charset="0"/>
                          <a:ea typeface="Times New Roman" panose="02020603050405020304" pitchFamily="18" charset="0"/>
                        </a:rPr>
                        <a:t> </a:t>
                      </a:r>
                      <a:r>
                        <a:rPr lang="en-US" sz="2400" b="1" dirty="0" err="1">
                          <a:solidFill>
                            <a:srgbClr val="0000CC"/>
                          </a:solidFill>
                          <a:effectLst/>
                          <a:latin typeface="Times New Roman" panose="02020603050405020304" pitchFamily="18" charset="0"/>
                          <a:ea typeface="Times New Roman" panose="02020603050405020304" pitchFamily="18" charset="0"/>
                        </a:rPr>
                        <a:t>trạng</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3890597092"/>
                  </a:ext>
                </a:extLst>
              </a:tr>
              <a:tr h="2068748">
                <a:tc>
                  <a:txBody>
                    <a:bodyPr/>
                    <a:lstStyle/>
                    <a:p>
                      <a:pPr algn="just">
                        <a:lnSpc>
                          <a:spcPct val="150000"/>
                        </a:lnSpc>
                        <a:tabLst>
                          <a:tab pos="-55245" algn="l"/>
                          <a:tab pos="2743200" algn="ctr"/>
                          <a:tab pos="5486400" algn="r"/>
                        </a:tabLst>
                      </a:pPr>
                      <a:r>
                        <a:rPr lang="pt-BR" sz="2400" b="1" i="1" dirty="0">
                          <a:solidFill>
                            <a:srgbClr val="0000CC"/>
                          </a:solidFill>
                          <a:effectLst/>
                          <a:latin typeface="Times New Roman" panose="02020603050405020304" pitchFamily="18" charset="0"/>
                          <a:ea typeface="Times New Roman" panose="02020603050405020304" pitchFamily="18" charset="0"/>
                        </a:rPr>
                        <a:t>Cặp câu thơ thứ ba</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50000"/>
                        </a:lnSpc>
                        <a:tabLst>
                          <a:tab pos="-55245" algn="l"/>
                          <a:tab pos="2743200" algn="ctr"/>
                          <a:tab pos="5486400" algn="r"/>
                        </a:tabLst>
                      </a:pPr>
                      <a:r>
                        <a:rPr lang="pt-BR" sz="2400" b="1" dirty="0">
                          <a:effectLst/>
                          <a:latin typeface="Times New Roman" panose="02020603050405020304" pitchFamily="18" charset="0"/>
                          <a:ea typeface="Times New Roman" panose="02020603050405020304" pitchFamily="18" charset="0"/>
                        </a:rPr>
                        <a:t> </a:t>
                      </a:r>
                    </a:p>
                    <a:p>
                      <a:pPr algn="just">
                        <a:lnSpc>
                          <a:spcPct val="150000"/>
                        </a:lnSpc>
                        <a:tabLst>
                          <a:tab pos="-55245" algn="l"/>
                          <a:tab pos="2743200" algn="ctr"/>
                          <a:tab pos="5486400" algn="r"/>
                        </a:tabLst>
                      </a:pPr>
                      <a:endParaRPr lang="pt-BR" sz="2400" b="1" dirty="0">
                        <a:effectLst/>
                        <a:latin typeface="Times New Roman" panose="02020603050405020304" pitchFamily="18" charset="0"/>
                        <a:ea typeface="Times New Roman" panose="02020603050405020304" pitchFamily="18" charset="0"/>
                      </a:endParaRPr>
                    </a:p>
                    <a:p>
                      <a:pPr algn="just">
                        <a:lnSpc>
                          <a:spcPct val="15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p>
                      <a:pPr algn="just">
                        <a:lnSpc>
                          <a:spcPct val="15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just">
                        <a:lnSpc>
                          <a:spcPct val="15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 xmlns:a16="http://schemas.microsoft.com/office/drawing/2014/main" val="343809962"/>
                  </a:ext>
                </a:extLst>
              </a:tr>
              <a:tr h="2601901">
                <a:tc>
                  <a:txBody>
                    <a:bodyPr/>
                    <a:lstStyle/>
                    <a:p>
                      <a:pPr algn="just">
                        <a:lnSpc>
                          <a:spcPct val="150000"/>
                        </a:lnSpc>
                        <a:tabLst>
                          <a:tab pos="-55245" algn="l"/>
                          <a:tab pos="2743200" algn="ctr"/>
                          <a:tab pos="5486400" algn="r"/>
                        </a:tabLst>
                      </a:pPr>
                      <a:r>
                        <a:rPr lang="pt-BR" sz="2400" b="1" i="1" dirty="0">
                          <a:solidFill>
                            <a:srgbClr val="0000CC"/>
                          </a:solidFill>
                          <a:effectLst/>
                          <a:latin typeface="Times New Roman" panose="02020603050405020304" pitchFamily="18" charset="0"/>
                          <a:ea typeface="Times New Roman" panose="02020603050405020304" pitchFamily="18" charset="0"/>
                        </a:rPr>
                        <a:t>Cặp câu thơ thứ  tư</a:t>
                      </a:r>
                      <a:endParaRPr lang="en-US" sz="2400" b="1" dirty="0">
                        <a:solidFill>
                          <a:srgbClr val="0000CC"/>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lnSpc>
                          <a:spcPct val="150000"/>
                        </a:lnSpc>
                        <a:tabLst>
                          <a:tab pos="-55245" algn="l"/>
                          <a:tab pos="2743200" algn="ctr"/>
                          <a:tab pos="5486400" algn="r"/>
                        </a:tabLst>
                      </a:pPr>
                      <a:r>
                        <a:rPr lang="pt-BR" sz="2400" b="1" dirty="0">
                          <a:effectLst/>
                          <a:latin typeface="Times New Roman" panose="02020603050405020304" pitchFamily="18" charset="0"/>
                          <a:ea typeface="Times New Roman" panose="02020603050405020304" pitchFamily="18" charset="0"/>
                        </a:rPr>
                        <a:t> </a:t>
                      </a:r>
                    </a:p>
                    <a:p>
                      <a:pPr algn="just">
                        <a:lnSpc>
                          <a:spcPct val="150000"/>
                        </a:lnSpc>
                        <a:tabLst>
                          <a:tab pos="-55245" algn="l"/>
                          <a:tab pos="2743200" algn="ctr"/>
                          <a:tab pos="5486400" algn="r"/>
                        </a:tabLst>
                      </a:pPr>
                      <a:endParaRPr lang="pt-BR" sz="2400" b="1" dirty="0">
                        <a:effectLst/>
                        <a:latin typeface="Times New Roman" panose="02020603050405020304" pitchFamily="18" charset="0"/>
                        <a:ea typeface="Times New Roman" panose="02020603050405020304" pitchFamily="18" charset="0"/>
                      </a:endParaRPr>
                    </a:p>
                    <a:p>
                      <a:pPr algn="just">
                        <a:lnSpc>
                          <a:spcPct val="150000"/>
                        </a:lnSpc>
                        <a:tabLst>
                          <a:tab pos="-55245" algn="l"/>
                          <a:tab pos="2743200" algn="ctr"/>
                          <a:tab pos="5486400" algn="r"/>
                        </a:tabLst>
                      </a:pPr>
                      <a:endParaRPr lang="pt-BR" sz="2400" b="1" dirty="0">
                        <a:effectLst/>
                        <a:latin typeface="Times New Roman" panose="02020603050405020304" pitchFamily="18" charset="0"/>
                        <a:ea typeface="Times New Roman" panose="02020603050405020304" pitchFamily="18" charset="0"/>
                      </a:endParaRPr>
                    </a:p>
                    <a:p>
                      <a:pPr algn="just">
                        <a:lnSpc>
                          <a:spcPct val="150000"/>
                        </a:lnSpc>
                        <a:tabLst>
                          <a:tab pos="-55245" algn="l"/>
                          <a:tab pos="2743200" algn="ctr"/>
                          <a:tab pos="5486400" algn="r"/>
                        </a:tabLst>
                      </a:pPr>
                      <a:endParaRPr lang="pt-BR" sz="2400" b="1" dirty="0">
                        <a:effectLst/>
                        <a:latin typeface="Times New Roman" panose="02020603050405020304" pitchFamily="18" charset="0"/>
                        <a:ea typeface="Times New Roman" panose="02020603050405020304" pitchFamily="18" charset="0"/>
                      </a:endParaRPr>
                    </a:p>
                    <a:p>
                      <a:pPr algn="just">
                        <a:lnSpc>
                          <a:spcPct val="15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just">
                        <a:lnSpc>
                          <a:spcPct val="150000"/>
                        </a:lnSpc>
                        <a:tabLst>
                          <a:tab pos="-55245" algn="l"/>
                          <a:tab pos="2743200" algn="ctr"/>
                          <a:tab pos="5486400" algn="r"/>
                        </a:tabLst>
                      </a:pP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 xmlns:a16="http://schemas.microsoft.com/office/drawing/2014/main" val="764178283"/>
                  </a:ext>
                </a:extLst>
              </a:tr>
            </a:tbl>
          </a:graphicData>
        </a:graphic>
      </p:graphicFrame>
      <p:sp>
        <p:nvSpPr>
          <p:cNvPr id="8" name="TextBox 7">
            <a:extLst>
              <a:ext uri="{FF2B5EF4-FFF2-40B4-BE49-F238E27FC236}">
                <a16:creationId xmlns="" xmlns:a16="http://schemas.microsoft.com/office/drawing/2014/main" id="{C782DD11-66C2-4654-A67B-C712CFB7799F}"/>
              </a:ext>
            </a:extLst>
          </p:cNvPr>
          <p:cNvSpPr txBox="1"/>
          <p:nvPr/>
        </p:nvSpPr>
        <p:spPr>
          <a:xfrm>
            <a:off x="7003773" y="1166193"/>
            <a:ext cx="4797287" cy="1938992"/>
          </a:xfrm>
          <a:prstGeom prst="rect">
            <a:avLst/>
          </a:prstGeom>
          <a:noFill/>
        </p:spPr>
        <p:txBody>
          <a:bodyPr wrap="square">
            <a:spAutoFit/>
          </a:bodyPr>
          <a:lstStyle/>
          <a:p>
            <a:pPr marL="30480" marR="30480" algn="just">
              <a:spcAft>
                <a:spcPts val="0"/>
              </a:spcAft>
            </a:pPr>
            <a:r>
              <a:rPr lang="en-US" sz="2400" dirty="0" err="1">
                <a:solidFill>
                  <a:srgbClr val="000000"/>
                </a:solidFill>
                <a:effectLst/>
                <a:latin typeface="Times New Roman" panose="02020603050405020304" pitchFamily="18" charset="0"/>
                <a:ea typeface="Times New Roman" panose="02020603050405020304" pitchFamily="18" charset="0"/>
              </a:rPr>
              <a:t>Cảm</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nhận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tương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lai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mờ</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mịt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vô</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vọng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của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Kiều</a:t>
            </a:r>
            <a:endParaRPr lang="en-US" sz="2400" dirty="0">
              <a:effectLst/>
              <a:latin typeface="Times New Roman" panose="02020603050405020304" pitchFamily="18" charset="0"/>
              <a:ea typeface="Times New Roman" panose="02020603050405020304" pitchFamily="18" charset="0"/>
            </a:endParaRPr>
          </a:p>
          <a:p>
            <a:r>
              <a:rPr lang="en-US" sz="2400" dirty="0">
                <a:solidFill>
                  <a:srgbClr val="000000"/>
                </a:solidFill>
                <a:effectLst/>
                <a:latin typeface="Cambria Math" panose="02040503050406030204" pitchFamily="18" charset="0"/>
                <a:ea typeface="Times New Roman" panose="02020603050405020304" pitchFamily="18" charset="0"/>
                <a:cs typeface="Cambria Math" panose="02040503050406030204" pitchFamily="18" charset="0"/>
              </a:rPr>
              <a: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Kiều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tuyệt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vọng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mất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phương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hướng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đây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vừa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là</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tâm</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trạng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vừa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là</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cảnh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ngộ</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của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Thúy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Kiều</a:t>
            </a:r>
            <a:endParaRPr lang="en-US" sz="2400" dirty="0"/>
          </a:p>
        </p:txBody>
      </p:sp>
      <p:sp>
        <p:nvSpPr>
          <p:cNvPr id="10" name="TextBox 9">
            <a:extLst>
              <a:ext uri="{FF2B5EF4-FFF2-40B4-BE49-F238E27FC236}">
                <a16:creationId xmlns="" xmlns:a16="http://schemas.microsoft.com/office/drawing/2014/main" id="{A5F03976-BF06-468B-8EB1-7575F02CB6BA}"/>
              </a:ext>
            </a:extLst>
          </p:cNvPr>
          <p:cNvSpPr txBox="1"/>
          <p:nvPr/>
        </p:nvSpPr>
        <p:spPr>
          <a:xfrm>
            <a:off x="3359425" y="1379548"/>
            <a:ext cx="3551583" cy="461665"/>
          </a:xfrm>
          <a:prstGeom prst="rect">
            <a:avLst/>
          </a:prstGeom>
          <a:noFill/>
        </p:spPr>
        <p:txBody>
          <a:bodyPr wrap="square">
            <a:spAutoFit/>
          </a:bodyPr>
          <a:lstStyle/>
          <a:p>
            <a:pPr marL="30480" marR="3048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Cảnh</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nội</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cỏ</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rầu</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rầu</a:t>
            </a: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14" name="TextBox 13">
            <a:extLst>
              <a:ext uri="{FF2B5EF4-FFF2-40B4-BE49-F238E27FC236}">
                <a16:creationId xmlns="" xmlns:a16="http://schemas.microsoft.com/office/drawing/2014/main" id="{B729C00D-4B85-4687-B6AB-7D75F3207727}"/>
              </a:ext>
            </a:extLst>
          </p:cNvPr>
          <p:cNvSpPr txBox="1"/>
          <p:nvPr/>
        </p:nvSpPr>
        <p:spPr>
          <a:xfrm>
            <a:off x="3359425" y="3308627"/>
            <a:ext cx="3207026" cy="1938992"/>
          </a:xfrm>
          <a:prstGeom prst="rect">
            <a:avLst/>
          </a:prstGeom>
          <a:noFill/>
        </p:spPr>
        <p:txBody>
          <a:bodyPr wrap="square">
            <a:spAutoFit/>
          </a:bodyPr>
          <a:lstStyle/>
          <a:p>
            <a:pPr marL="30480" marR="30480" lvl="0" indent="0" algn="just" defTabSz="914400" rtl="0" eaLnBrk="1" fontAlgn="auto" latinLnBrk="0" hangingPunct="1">
              <a:spcBef>
                <a:spcPts val="0"/>
              </a:spcBef>
              <a:spcAft>
                <a:spcPts val="0"/>
              </a:spcAft>
              <a:buClrTx/>
              <a:buSzTx/>
              <a:buFontTx/>
              <a:buNone/>
              <a:tabLst/>
              <a:defRPr/>
            </a:pP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Cảnh</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giông</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bão</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sóng</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gió</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err="1">
                <a:ln>
                  <a:noFill/>
                </a:ln>
                <a:solidFill>
                  <a:srgbClr val="000000"/>
                </a:solidFill>
                <a:effectLst/>
                <a:uLnTx/>
                <a:uFillTx/>
                <a:latin typeface="Times New Roman" panose="02020603050405020304" pitchFamily="18" charset="0"/>
                <a:ea typeface="Times New Roman" panose="02020603050405020304" pitchFamily="18" charset="0"/>
                <a:cs typeface="+mn-cs"/>
              </a:rPr>
              <a:t>và</a:t>
            </a:r>
            <a:r>
              <a:rPr kumimoji="0" lang="en-US" sz="24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những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dự</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cảm</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tương</a:t>
            </a:r>
            <a:r>
              <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lai</a:t>
            </a:r>
            <a:endPar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endParaRPr>
          </a:p>
          <a:p>
            <a:pPr marL="30480" marR="30480" lvl="0" indent="0" algn="just" defTabSz="914400" rtl="0" eaLnBrk="1" fontAlgn="auto" latinLnBrk="0" hangingPunct="1">
              <a:spcBef>
                <a:spcPts val="0"/>
              </a:spcBef>
              <a:spcAft>
                <a:spcPts val="0"/>
              </a:spcAft>
              <a:buClrTx/>
              <a:buSzTx/>
              <a:buFontTx/>
              <a:buNone/>
              <a:tabLst/>
              <a:defRPr/>
            </a:pPr>
            <a:r>
              <a:rPr lang="en-US" sz="2400" i="1" dirty="0" err="1">
                <a:solidFill>
                  <a:srgbClr val="000000"/>
                </a:solidFill>
                <a:effectLst/>
                <a:latin typeface="Times New Roman" panose="02020603050405020304" pitchFamily="18" charset="0"/>
                <a:ea typeface="Times New Roman" panose="02020603050405020304" pitchFamily="18" charset="0"/>
              </a:rPr>
              <a:t>gió</a:t>
            </a:r>
            <a:r>
              <a:rPr lang="en-US"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rPr>
              <a:t>cuốn</a:t>
            </a:r>
            <a:r>
              <a:rPr lang="en-US"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rPr>
              <a:t>mặt</a:t>
            </a:r>
            <a:r>
              <a:rPr lang="en-US"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rPr>
              <a:t>duyềnh</a:t>
            </a:r>
            <a:r>
              <a:rPr lang="en-US"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rPr>
              <a:t>sóng</a:t>
            </a:r>
            <a:r>
              <a:rPr lang="en-US" sz="2400" i="1" dirty="0">
                <a:solidFill>
                  <a:srgbClr val="000000"/>
                </a:solidFill>
                <a:effectLst/>
                <a:latin typeface="Times New Roman" panose="02020603050405020304" pitchFamily="18" charset="0"/>
                <a:ea typeface="Times New Roman" panose="02020603050405020304" pitchFamily="18" charset="0"/>
              </a:rPr>
              <a:t> </a:t>
            </a:r>
            <a:r>
              <a:rPr lang="en-US" sz="2400" i="1" dirty="0" err="1">
                <a:solidFill>
                  <a:srgbClr val="000000"/>
                </a:solidFill>
                <a:effectLst/>
                <a:latin typeface="Times New Roman" panose="02020603050405020304" pitchFamily="18" charset="0"/>
                <a:ea typeface="Times New Roman" panose="02020603050405020304" pitchFamily="18" charset="0"/>
              </a:rPr>
              <a:t>kêu</a:t>
            </a:r>
            <a:r>
              <a:rPr lang="en-US" sz="2400" i="1" dirty="0">
                <a:solidFill>
                  <a:srgbClr val="000000"/>
                </a:solidFill>
                <a:effectLst/>
                <a:latin typeface="Times New Roman" panose="02020603050405020304" pitchFamily="18" charset="0"/>
                <a:ea typeface="Times New Roman" panose="02020603050405020304" pitchFamily="18" charset="0"/>
              </a:rPr>
              <a:t>”</a:t>
            </a:r>
            <a:endParaRPr kumimoji="0" lang="en-US" sz="24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16" name="TextBox 15">
            <a:extLst>
              <a:ext uri="{FF2B5EF4-FFF2-40B4-BE49-F238E27FC236}">
                <a16:creationId xmlns="" xmlns:a16="http://schemas.microsoft.com/office/drawing/2014/main" id="{352DCF09-B99B-40F9-81C1-858AA5D0C108}"/>
              </a:ext>
            </a:extLst>
          </p:cNvPr>
          <p:cNvSpPr txBox="1"/>
          <p:nvPr/>
        </p:nvSpPr>
        <p:spPr>
          <a:xfrm>
            <a:off x="7003773" y="3276716"/>
            <a:ext cx="4797287" cy="2677656"/>
          </a:xfrm>
          <a:prstGeom prst="rect">
            <a:avLst/>
          </a:prstGeom>
          <a:noFill/>
        </p:spPr>
        <p:txBody>
          <a:bodyPr wrap="square">
            <a:spAutoFit/>
          </a:bodyPr>
          <a:lstStyle/>
          <a:p>
            <a:pPr marL="0" marR="30480" lvl="0" indent="0" algn="just"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Trong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lòng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Kiều</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là</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tiếng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sóng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của</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buồn</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đau</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sợ</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hãi</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dự</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cảm</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sóng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gió</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dường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như</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đang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tiến</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đến</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rất</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gần</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Kiều</a:t>
            </a: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ambria Math" panose="02040503050406030204" pitchFamily="18" charset="0"/>
                <a:ea typeface="Times New Roman" panose="02020603050405020304" pitchFamily="18" charset="0"/>
                <a:cs typeface="Cambria Math" panose="02040503050406030204" pitchFamily="18" charset="0"/>
              </a:rPr>
              <a:t>⇒</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Câu</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thơ</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thể</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hiện</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dự</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cảm</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của</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Thúy</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Kiều</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về</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cuộc</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đời</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mình</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nhiều</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gian</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truân</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sóng</a:t>
            </a: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4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mn-cs"/>
              </a:rPr>
              <a:t>gió</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7664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0-#ppt_w/2"/>
                                          </p:val>
                                        </p:tav>
                                        <p:tav tm="100000">
                                          <p:val>
                                            <p:strVal val="#ppt_x"/>
                                          </p:val>
                                        </p:tav>
                                      </p:tavLst>
                                    </p:anim>
                                    <p:anim calcmode="lin" valueType="num">
                                      <p:cBhvr additive="base">
                                        <p:cTn id="14" dur="500" fill="hold"/>
                                        <p:tgtEl>
                                          <p:spTgt spid="10"/>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3"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1+#ppt_w/2"/>
                                          </p:val>
                                        </p:tav>
                                        <p:tav tm="100000">
                                          <p:val>
                                            <p:strVal val="#ppt_x"/>
                                          </p:val>
                                        </p:tav>
                                      </p:tavLst>
                                    </p:anim>
                                    <p:anim calcmode="lin" valueType="num">
                                      <p:cBhvr additive="base">
                                        <p:cTn id="20"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0-#ppt_w/2"/>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1+#ppt_w/2"/>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4" grpId="0"/>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 xmlns:a16="http://schemas.microsoft.com/office/drawing/2014/main" id="{2131C8A8-D015-47B8-9D2F-DE67F493D144}"/>
              </a:ext>
            </a:extLst>
          </p:cNvPr>
          <p:cNvGraphicFramePr>
            <a:graphicFrameLocks noGrp="1"/>
          </p:cNvGraphicFramePr>
          <p:nvPr>
            <p:extLst>
              <p:ext uri="{D42A27DB-BD31-4B8C-83A1-F6EECF244321}">
                <p14:modId xmlns:p14="http://schemas.microsoft.com/office/powerpoint/2010/main" val="2923639723"/>
              </p:ext>
            </p:extLst>
          </p:nvPr>
        </p:nvGraphicFramePr>
        <p:xfrm>
          <a:off x="1084772" y="827398"/>
          <a:ext cx="9782010" cy="3657600"/>
        </p:xfrm>
        <a:graphic>
          <a:graphicData uri="http://schemas.openxmlformats.org/drawingml/2006/table">
            <a:tbl>
              <a:tblPr firstRow="1" firstCol="1" bandRow="1"/>
              <a:tblGrid>
                <a:gridCol w="9782010">
                  <a:extLst>
                    <a:ext uri="{9D8B030D-6E8A-4147-A177-3AD203B41FA5}">
                      <a16:colId xmlns="" xmlns:a16="http://schemas.microsoft.com/office/drawing/2014/main" val="3661331797"/>
                    </a:ext>
                  </a:extLst>
                </a:gridCol>
              </a:tblGrid>
              <a:tr h="502285">
                <a:tc>
                  <a:txBody>
                    <a:bodyPr/>
                    <a:lstStyle/>
                    <a:p>
                      <a:pPr algn="just">
                        <a:tabLst>
                          <a:tab pos="-55245" algn="l"/>
                          <a:tab pos="2743200" algn="ctr"/>
                          <a:tab pos="5486400" algn="r"/>
                        </a:tabLst>
                      </a:pPr>
                      <a:r>
                        <a:rPr lang="en-US" sz="2400" b="1" dirty="0">
                          <a:effectLst/>
                          <a:latin typeface="Times New Roman" panose="02020603050405020304" pitchFamily="18" charset="0"/>
                          <a:ea typeface="Times New Roman" panose="02020603050405020304" pitchFamily="18" charset="0"/>
                        </a:rPr>
                        <a:t> </a:t>
                      </a:r>
                      <a:r>
                        <a:rPr lang="pt-BR" sz="2400" b="1" dirty="0">
                          <a:effectLst/>
                          <a:latin typeface="Times New Roman" panose="02020603050405020304" pitchFamily="18" charset="0"/>
                          <a:ea typeface="Times New Roman" panose="02020603050405020304" pitchFamily="18" charset="0"/>
                        </a:rPr>
                        <a:t>Nghệ thuật:</a:t>
                      </a:r>
                      <a:endParaRPr lang="en-US" sz="2400" dirty="0">
                        <a:effectLst/>
                        <a:latin typeface="Times New Roman" panose="02020603050405020304" pitchFamily="18" charset="0"/>
                        <a:ea typeface="Times New Roman" panose="02020603050405020304" pitchFamily="18" charset="0"/>
                      </a:endParaRPr>
                    </a:p>
                    <a:p>
                      <a:pPr algn="just"/>
                      <a:r>
                        <a:rPr lang="pt-BR" sz="2400" i="1" dirty="0">
                          <a:effectLst/>
                          <a:latin typeface="Times New Roman" panose="02020603050405020304" pitchFamily="18" charset="0"/>
                          <a:ea typeface="Times New Roman" panose="02020603050405020304" pitchFamily="18" charset="0"/>
                        </a:rPr>
                        <a:t>- </a:t>
                      </a:r>
                      <a:r>
                        <a:rPr lang="pt-BR" sz="2400">
                          <a:effectLst/>
                          <a:latin typeface="Times New Roman" panose="02020603050405020304" pitchFamily="18" charset="0"/>
                          <a:ea typeface="Times New Roman" panose="02020603050405020304" pitchFamily="18" charset="0"/>
                        </a:rPr>
                        <a:t>Cảnh </a:t>
                      </a:r>
                      <a:r>
                        <a:rPr lang="pt-BR" sz="2400" smtClean="0">
                          <a:effectLst/>
                          <a:latin typeface="Times New Roman" panose="02020603050405020304" pitchFamily="18" charset="0"/>
                          <a:ea typeface="Times New Roman" panose="02020603050405020304" pitchFamily="18" charset="0"/>
                        </a:rPr>
                        <a:t>được </a:t>
                      </a:r>
                      <a:r>
                        <a:rPr lang="pt-BR" sz="2400" dirty="0">
                          <a:effectLst/>
                          <a:latin typeface="Times New Roman" panose="02020603050405020304" pitchFamily="18" charset="0"/>
                          <a:ea typeface="Times New Roman" panose="02020603050405020304" pitchFamily="18" charset="0"/>
                        </a:rPr>
                        <a:t>miêu tả từ </a:t>
                      </a:r>
                      <a:r>
                        <a:rPr lang="pt-BR" sz="2400">
                          <a:effectLst/>
                          <a:latin typeface="Times New Roman" panose="02020603050405020304" pitchFamily="18" charset="0"/>
                          <a:ea typeface="Times New Roman" panose="02020603050405020304" pitchFamily="18" charset="0"/>
                        </a:rPr>
                        <a:t>xa </a:t>
                      </a:r>
                      <a:r>
                        <a:rPr lang="pt-BR" sz="2400" smtClean="0">
                          <a:effectLst/>
                          <a:latin typeface="Times New Roman" panose="02020603050405020304" pitchFamily="18" charset="0"/>
                          <a:ea typeface="Times New Roman" panose="02020603050405020304" pitchFamily="18" charset="0"/>
                        </a:rPr>
                        <a:t>đến </a:t>
                      </a:r>
                      <a:r>
                        <a:rPr lang="pt-BR" sz="2400" dirty="0">
                          <a:effectLst/>
                          <a:latin typeface="Times New Roman" panose="02020603050405020304" pitchFamily="18" charset="0"/>
                          <a:ea typeface="Times New Roman" panose="02020603050405020304" pitchFamily="18" charset="0"/>
                        </a:rPr>
                        <a:t>gần, từ cao xuống thấp. Từ ngữ giàu hình ảnh, màu sắc âm thanh qua tâm trạng của Kiều.</a:t>
                      </a:r>
                      <a:endParaRPr lang="en-US" sz="2400" dirty="0">
                        <a:effectLst/>
                        <a:latin typeface="Times New Roman" panose="02020603050405020304" pitchFamily="18" charset="0"/>
                        <a:ea typeface="Times New Roman" panose="02020603050405020304" pitchFamily="18" charset="0"/>
                      </a:endParaRPr>
                    </a:p>
                    <a:p>
                      <a:pPr algn="just"/>
                      <a:r>
                        <a:rPr lang="pt-BR" sz="2400" dirty="0">
                          <a:effectLst/>
                          <a:latin typeface="Times New Roman" panose="02020603050405020304" pitchFamily="18" charset="0"/>
                          <a:ea typeface="Times New Roman" panose="02020603050405020304" pitchFamily="18" charset="0"/>
                        </a:rPr>
                        <a:t>- Điệp ngữ </a:t>
                      </a:r>
                      <a:r>
                        <a:rPr lang="pt-BR" sz="2400">
                          <a:effectLst/>
                          <a:latin typeface="Times New Roman" panose="02020603050405020304" pitchFamily="18" charset="0"/>
                          <a:ea typeface="Times New Roman" panose="02020603050405020304" pitchFamily="18" charset="0"/>
                        </a:rPr>
                        <a:t>“ </a:t>
                      </a:r>
                      <a:r>
                        <a:rPr lang="pt-BR" sz="2400" smtClean="0">
                          <a:effectLst/>
                          <a:latin typeface="Times New Roman" panose="02020603050405020304" pitchFamily="18" charset="0"/>
                          <a:ea typeface="Times New Roman" panose="02020603050405020304" pitchFamily="18" charset="0"/>
                        </a:rPr>
                        <a:t>Buồn </a:t>
                      </a:r>
                      <a:r>
                        <a:rPr lang="pt-BR" sz="2400" dirty="0">
                          <a:effectLst/>
                          <a:latin typeface="Times New Roman" panose="02020603050405020304" pitchFamily="18" charset="0"/>
                          <a:ea typeface="Times New Roman" panose="02020603050405020304" pitchFamily="18" charset="0"/>
                        </a:rPr>
                        <a:t>trông” lặp đi lặp lại diễn tả nỗi buồn nhiều vẻ, kéo dài, năng nề trong lòng Kiều. ...-&gt;Tạo âm hưởng trầm buồn cho đoạn thơ và điệp khúc cho nỗi buồn dâng lên lớp lớp ....</a:t>
                      </a:r>
                      <a:endParaRPr lang="en-US" sz="2400" dirty="0">
                        <a:effectLst/>
                        <a:latin typeface="Times New Roman" panose="02020603050405020304" pitchFamily="18" charset="0"/>
                        <a:ea typeface="Times New Roman" panose="02020603050405020304" pitchFamily="18" charset="0"/>
                      </a:endParaRPr>
                    </a:p>
                    <a:p>
                      <a:pPr algn="just"/>
                      <a:r>
                        <a:rPr lang="pt-BR" sz="2400" spc="-30" dirty="0">
                          <a:effectLst/>
                          <a:latin typeface="Times New Roman" panose="02020603050405020304" pitchFamily="18" charset="0"/>
                          <a:ea typeface="Times New Roman" panose="02020603050405020304" pitchFamily="18" charset="0"/>
                        </a:rPr>
                        <a:t>- Điệp cấu trúc câu, từ láy, ẩn dụ trong bức tranh thiên nhiên đã góp phần thể hiên bức tranh tâm trạng của Kiều: từ nỗi buồn man mác, mông lung -&gt; lo âu -&gt; kinh sợ, hãi hùng.</a:t>
                      </a:r>
                      <a:endParaRPr lang="en-US" sz="2400" dirty="0">
                        <a:effectLst/>
                        <a:latin typeface="Times New Roman" panose="02020603050405020304" pitchFamily="18" charset="0"/>
                        <a:ea typeface="Times New Roman" panose="02020603050405020304" pitchFamily="18" charset="0"/>
                      </a:endParaRPr>
                    </a:p>
                    <a:p>
                      <a:pPr algn="just">
                        <a:tabLst>
                          <a:tab pos="2743200" algn="ctr"/>
                          <a:tab pos="5486400" algn="r"/>
                        </a:tabLst>
                      </a:pPr>
                      <a:r>
                        <a:rPr lang="pt-BR" sz="2400" dirty="0">
                          <a:effectLst/>
                          <a:latin typeface="Times New Roman" panose="02020603050405020304" pitchFamily="18" charset="0"/>
                          <a:ea typeface="Times New Roman" panose="02020603050405020304" pitchFamily="18" charset="0"/>
                        </a:rPr>
                        <a:t>- Miêu tả cảnh, miêu </a:t>
                      </a:r>
                      <a:r>
                        <a:rPr lang="pt-BR" sz="2400">
                          <a:effectLst/>
                          <a:latin typeface="Times New Roman" panose="02020603050405020304" pitchFamily="18" charset="0"/>
                          <a:ea typeface="Times New Roman" panose="02020603050405020304" pitchFamily="18" charset="0"/>
                        </a:rPr>
                        <a:t>tả </a:t>
                      </a:r>
                      <a:r>
                        <a:rPr lang="pt-BR" sz="2400" smtClean="0">
                          <a:effectLst/>
                          <a:latin typeface="Times New Roman" panose="02020603050405020304" pitchFamily="18" charset="0"/>
                          <a:ea typeface="Times New Roman" panose="02020603050405020304" pitchFamily="18" charset="0"/>
                        </a:rPr>
                        <a:t>nội </a:t>
                      </a:r>
                      <a:r>
                        <a:rPr lang="pt-BR" sz="2400" dirty="0">
                          <a:effectLst/>
                          <a:latin typeface="Times New Roman" panose="02020603050405020304" pitchFamily="18" charset="0"/>
                          <a:ea typeface="Times New Roman" panose="02020603050405020304" pitchFamily="18" charset="0"/>
                        </a:rPr>
                        <a:t>tâm, bút pháp tả cảnh ngụ tình đặc sắc.</a:t>
                      </a:r>
                      <a:endParaRPr lang="en-US" sz="2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 xmlns:a16="http://schemas.microsoft.com/office/drawing/2014/main" val="3339965469"/>
                  </a:ext>
                </a:extLst>
              </a:tr>
            </a:tbl>
          </a:graphicData>
        </a:graphic>
      </p:graphicFrame>
    </p:spTree>
    <p:extLst>
      <p:ext uri="{BB962C8B-B14F-4D97-AF65-F5344CB8AC3E}">
        <p14:creationId xmlns:p14="http://schemas.microsoft.com/office/powerpoint/2010/main" val="3674960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 xmlns:a16="http://schemas.microsoft.com/office/drawing/2014/main" id="{BA52E7D2-DECB-4675-A60A-8815B57C5C49}"/>
              </a:ext>
            </a:extLst>
          </p:cNvPr>
          <p:cNvSpPr>
            <a:spLocks noChangeArrowheads="1"/>
          </p:cNvSpPr>
          <p:nvPr/>
        </p:nvSpPr>
        <p:spPr bwMode="auto">
          <a:xfrm>
            <a:off x="2816786" y="513051"/>
            <a:ext cx="6558427" cy="685800"/>
          </a:xfrm>
          <a:prstGeom prst="rect">
            <a:avLst/>
          </a:prstGeom>
          <a:solidFill>
            <a:schemeClr val="accent2">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lvl1pPr algn="ctr" eaLnBrk="0" hangingPunct="0">
              <a:tabLst>
                <a:tab pos="457200" algn="l"/>
              </a:tabLst>
              <a:defRPr sz="4400">
                <a:solidFill>
                  <a:schemeClr val="tx2"/>
                </a:solidFill>
                <a:latin typeface="Arial" charset="0"/>
              </a:defRPr>
            </a:lvl1pPr>
            <a:lvl2pPr algn="ctr" eaLnBrk="0" hangingPunct="0">
              <a:tabLst>
                <a:tab pos="457200" algn="l"/>
              </a:tabLst>
              <a:defRPr sz="4400">
                <a:solidFill>
                  <a:schemeClr val="tx2"/>
                </a:solidFill>
                <a:latin typeface="Arial" charset="0"/>
              </a:defRPr>
            </a:lvl2pPr>
            <a:lvl3pPr algn="ctr" eaLnBrk="0" hangingPunct="0">
              <a:tabLst>
                <a:tab pos="457200" algn="l"/>
              </a:tabLst>
              <a:defRPr sz="4400">
                <a:solidFill>
                  <a:schemeClr val="tx2"/>
                </a:solidFill>
                <a:latin typeface="Arial" charset="0"/>
              </a:defRPr>
            </a:lvl3pPr>
            <a:lvl4pPr algn="ctr" eaLnBrk="0" hangingPunct="0">
              <a:tabLst>
                <a:tab pos="457200" algn="l"/>
              </a:tabLst>
              <a:defRPr sz="4400">
                <a:solidFill>
                  <a:schemeClr val="tx2"/>
                </a:solidFill>
                <a:latin typeface="Arial" charset="0"/>
              </a:defRPr>
            </a:lvl4pPr>
            <a:lvl5pPr algn="ctr" eaLnBrk="0" hangingPunct="0">
              <a:tabLst>
                <a:tab pos="457200" algn="l"/>
              </a:tabLst>
              <a:defRPr sz="4400">
                <a:solidFill>
                  <a:schemeClr val="tx2"/>
                </a:solidFill>
                <a:latin typeface="Arial" charset="0"/>
              </a:defRPr>
            </a:lvl5pPr>
            <a:lvl6pPr marL="457200" algn="ctr" eaLnBrk="0" fontAlgn="base" hangingPunct="0">
              <a:spcBef>
                <a:spcPct val="0"/>
              </a:spcBef>
              <a:spcAft>
                <a:spcPct val="0"/>
              </a:spcAft>
              <a:tabLst>
                <a:tab pos="457200" algn="l"/>
              </a:tabLst>
              <a:defRPr sz="4400">
                <a:solidFill>
                  <a:schemeClr val="tx2"/>
                </a:solidFill>
                <a:latin typeface="Arial" charset="0"/>
              </a:defRPr>
            </a:lvl6pPr>
            <a:lvl7pPr marL="914400" algn="ctr" eaLnBrk="0" fontAlgn="base" hangingPunct="0">
              <a:spcBef>
                <a:spcPct val="0"/>
              </a:spcBef>
              <a:spcAft>
                <a:spcPct val="0"/>
              </a:spcAft>
              <a:tabLst>
                <a:tab pos="457200" algn="l"/>
              </a:tabLst>
              <a:defRPr sz="4400">
                <a:solidFill>
                  <a:schemeClr val="tx2"/>
                </a:solidFill>
                <a:latin typeface="Arial" charset="0"/>
              </a:defRPr>
            </a:lvl7pPr>
            <a:lvl8pPr marL="1371600" algn="ctr" eaLnBrk="0" fontAlgn="base" hangingPunct="0">
              <a:spcBef>
                <a:spcPct val="0"/>
              </a:spcBef>
              <a:spcAft>
                <a:spcPct val="0"/>
              </a:spcAft>
              <a:tabLst>
                <a:tab pos="457200" algn="l"/>
              </a:tabLst>
              <a:defRPr sz="4400">
                <a:solidFill>
                  <a:schemeClr val="tx2"/>
                </a:solidFill>
                <a:latin typeface="Arial" charset="0"/>
              </a:defRPr>
            </a:lvl8pPr>
            <a:lvl9pPr marL="1828800" algn="ctr" eaLnBrk="0" fontAlgn="base" hangingPunct="0">
              <a:spcBef>
                <a:spcPct val="0"/>
              </a:spcBef>
              <a:spcAft>
                <a:spcPct val="0"/>
              </a:spcAft>
              <a:tabLst>
                <a:tab pos="457200" algn="l"/>
              </a:tabLst>
              <a:defRPr sz="4400">
                <a:solidFill>
                  <a:schemeClr val="tx2"/>
                </a:solidFill>
                <a:latin typeface="Arial" charset="0"/>
              </a:defRPr>
            </a:lvl9pPr>
          </a:lstStyle>
          <a:p>
            <a:r>
              <a:rPr lang="en-US" altLang="en-US" sz="2600" b="1" dirty="0">
                <a:solidFill>
                  <a:srgbClr val="FF0000"/>
                </a:solidFill>
                <a:latin typeface="Times New Roman" panose="02020603050405020304" pitchFamily="18" charset="0"/>
                <a:cs typeface="Times New Roman" panose="02020603050405020304" pitchFamily="18" charset="0"/>
                <a:sym typeface="Symbol" pitchFamily="18" charset="2"/>
              </a:rPr>
              <a:t>DIỄN BIẾN TÂM TRẠNG CỦA KIỀU</a:t>
            </a:r>
            <a:r>
              <a:rPr lang="en-US" altLang="en-US" sz="2600" dirty="0">
                <a:solidFill>
                  <a:srgbClr val="FF0000"/>
                </a:solidFill>
                <a:latin typeface="Times New Roman" panose="02020603050405020304" pitchFamily="18" charset="0"/>
                <a:cs typeface="Times New Roman" panose="02020603050405020304" pitchFamily="18" charset="0"/>
                <a:sym typeface="Symbol" pitchFamily="18" charset="2"/>
              </a:rPr>
              <a:t> </a:t>
            </a:r>
          </a:p>
        </p:txBody>
      </p:sp>
      <p:sp>
        <p:nvSpPr>
          <p:cNvPr id="5" name="Rectangle 6">
            <a:extLst>
              <a:ext uri="{FF2B5EF4-FFF2-40B4-BE49-F238E27FC236}">
                <a16:creationId xmlns="" xmlns:a16="http://schemas.microsoft.com/office/drawing/2014/main" id="{5A298074-76D6-4C91-A890-C8D53C6FB88E}"/>
              </a:ext>
            </a:extLst>
          </p:cNvPr>
          <p:cNvSpPr>
            <a:spLocks noChangeArrowheads="1"/>
          </p:cNvSpPr>
          <p:nvPr/>
        </p:nvSpPr>
        <p:spPr bwMode="auto">
          <a:xfrm>
            <a:off x="1394791" y="5466455"/>
            <a:ext cx="3276600" cy="838200"/>
          </a:xfrm>
          <a:prstGeom prst="rect">
            <a:avLst/>
          </a:prstGeom>
          <a:gradFill rotWithShape="1">
            <a:gsLst>
              <a:gs pos="0">
                <a:srgbClr val="CC9900">
                  <a:gamma/>
                  <a:shade val="46275"/>
                  <a:invGamma/>
                </a:srgbClr>
              </a:gs>
              <a:gs pos="50000">
                <a:srgbClr val="CC9900">
                  <a:alpha val="74001"/>
                </a:srgbClr>
              </a:gs>
              <a:gs pos="100000">
                <a:srgbClr val="CC9900">
                  <a:gamma/>
                  <a:shade val="46275"/>
                  <a:invGamma/>
                </a:srgbClr>
              </a:gs>
            </a:gsLst>
            <a:lin ang="5400000" scaled="1"/>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1240B29-F687-4F45-9708-019B960494DF}">
              <a14:hiddenLine xmlns:a14="http://schemas.microsoft.com/office/drawing/2010/main" w="9525">
                <a:solidFill>
                  <a:schemeClr val="tx1"/>
                </a:solidFill>
                <a:miter lim="800000"/>
                <a:headEnd/>
                <a:tailEnd/>
              </a14:hiddenLine>
            </a:ext>
          </a:extLst>
        </p:spPr>
        <p:txBody>
          <a:bodyPr anchor="ctr"/>
          <a:lstStyle>
            <a:lvl1pPr algn="ctr" eaLnBrk="0" hangingPunct="0">
              <a:tabLst>
                <a:tab pos="457200" algn="l"/>
              </a:tabLst>
              <a:defRPr sz="4400">
                <a:solidFill>
                  <a:schemeClr val="tx2"/>
                </a:solidFill>
                <a:latin typeface="Arial" charset="0"/>
              </a:defRPr>
            </a:lvl1pPr>
            <a:lvl2pPr algn="ctr" eaLnBrk="0" hangingPunct="0">
              <a:tabLst>
                <a:tab pos="457200" algn="l"/>
              </a:tabLst>
              <a:defRPr sz="4400">
                <a:solidFill>
                  <a:schemeClr val="tx2"/>
                </a:solidFill>
                <a:latin typeface="Arial" charset="0"/>
              </a:defRPr>
            </a:lvl2pPr>
            <a:lvl3pPr algn="ctr" eaLnBrk="0" hangingPunct="0">
              <a:tabLst>
                <a:tab pos="457200" algn="l"/>
              </a:tabLst>
              <a:defRPr sz="4400">
                <a:solidFill>
                  <a:schemeClr val="tx2"/>
                </a:solidFill>
                <a:latin typeface="Arial" charset="0"/>
              </a:defRPr>
            </a:lvl3pPr>
            <a:lvl4pPr algn="ctr" eaLnBrk="0" hangingPunct="0">
              <a:tabLst>
                <a:tab pos="457200" algn="l"/>
              </a:tabLst>
              <a:defRPr sz="4400">
                <a:solidFill>
                  <a:schemeClr val="tx2"/>
                </a:solidFill>
                <a:latin typeface="Arial" charset="0"/>
              </a:defRPr>
            </a:lvl4pPr>
            <a:lvl5pPr algn="ctr" eaLnBrk="0" hangingPunct="0">
              <a:tabLst>
                <a:tab pos="457200" algn="l"/>
              </a:tabLst>
              <a:defRPr sz="4400">
                <a:solidFill>
                  <a:schemeClr val="tx2"/>
                </a:solidFill>
                <a:latin typeface="Arial" charset="0"/>
              </a:defRPr>
            </a:lvl5pPr>
            <a:lvl6pPr marL="457200" algn="ctr" eaLnBrk="0" fontAlgn="base" hangingPunct="0">
              <a:spcBef>
                <a:spcPct val="0"/>
              </a:spcBef>
              <a:spcAft>
                <a:spcPct val="0"/>
              </a:spcAft>
              <a:tabLst>
                <a:tab pos="457200" algn="l"/>
              </a:tabLst>
              <a:defRPr sz="4400">
                <a:solidFill>
                  <a:schemeClr val="tx2"/>
                </a:solidFill>
                <a:latin typeface="Arial" charset="0"/>
              </a:defRPr>
            </a:lvl6pPr>
            <a:lvl7pPr marL="914400" algn="ctr" eaLnBrk="0" fontAlgn="base" hangingPunct="0">
              <a:spcBef>
                <a:spcPct val="0"/>
              </a:spcBef>
              <a:spcAft>
                <a:spcPct val="0"/>
              </a:spcAft>
              <a:tabLst>
                <a:tab pos="457200" algn="l"/>
              </a:tabLst>
              <a:defRPr sz="4400">
                <a:solidFill>
                  <a:schemeClr val="tx2"/>
                </a:solidFill>
                <a:latin typeface="Arial" charset="0"/>
              </a:defRPr>
            </a:lvl7pPr>
            <a:lvl8pPr marL="1371600" algn="ctr" eaLnBrk="0" fontAlgn="base" hangingPunct="0">
              <a:spcBef>
                <a:spcPct val="0"/>
              </a:spcBef>
              <a:spcAft>
                <a:spcPct val="0"/>
              </a:spcAft>
              <a:tabLst>
                <a:tab pos="457200" algn="l"/>
              </a:tabLst>
              <a:defRPr sz="4400">
                <a:solidFill>
                  <a:schemeClr val="tx2"/>
                </a:solidFill>
                <a:latin typeface="Arial" charset="0"/>
              </a:defRPr>
            </a:lvl8pPr>
            <a:lvl9pPr marL="1828800" algn="ctr" eaLnBrk="0" fontAlgn="base" hangingPunct="0">
              <a:spcBef>
                <a:spcPct val="0"/>
              </a:spcBef>
              <a:spcAft>
                <a:spcPct val="0"/>
              </a:spcAft>
              <a:tabLst>
                <a:tab pos="457200" algn="l"/>
              </a:tabLst>
              <a:defRPr sz="4400">
                <a:solidFill>
                  <a:schemeClr val="tx2"/>
                </a:solidFill>
                <a:latin typeface="Arial" charset="0"/>
              </a:defRPr>
            </a:lvl9pPr>
          </a:lstStyle>
          <a:p>
            <a:pPr marL="0" marR="0" lvl="0" indent="0" algn="ctr" defTabSz="914400" eaLnBrk="0" fontAlgn="auto" latinLnBrk="0" hangingPunct="0">
              <a:lnSpc>
                <a:spcPct val="100000"/>
              </a:lnSpc>
              <a:spcBef>
                <a:spcPts val="0"/>
              </a:spcBef>
              <a:spcAft>
                <a:spcPts val="0"/>
              </a:spcAft>
              <a:buClrTx/>
              <a:buSzTx/>
              <a:buFontTx/>
              <a:buNone/>
              <a:tabLst>
                <a:tab pos="457200" algn="l"/>
              </a:tabLst>
              <a:defRPr/>
            </a:pPr>
            <a:r>
              <a:rPr kumimoji="0" lang="en-US" altLang="en-US" sz="2000" b="1" i="0" u="none" strike="noStrike" kern="0" cap="none" spc="0" normalizeH="0" baseline="0" noProof="0" dirty="0" err="1">
                <a:ln>
                  <a:noFill/>
                </a:ln>
                <a:solidFill>
                  <a:srgbClr val="000000"/>
                </a:solidFill>
                <a:effectLst/>
                <a:uLnTx/>
                <a:uFillTx/>
                <a:latin typeface="Arial" charset="0"/>
                <a:sym typeface="Symbol" pitchFamily="18" charset="2"/>
              </a:rPr>
              <a:t>Cô</a:t>
            </a:r>
            <a:r>
              <a:rPr kumimoji="0" lang="en-US" altLang="en-US" sz="2000" b="1" i="0" u="none" strike="noStrike" kern="0" cap="none" spc="0" normalizeH="0" baseline="0" noProof="0" dirty="0">
                <a:ln>
                  <a:noFill/>
                </a:ln>
                <a:solidFill>
                  <a:srgbClr val="000000"/>
                </a:solidFill>
                <a:effectLst/>
                <a:uLnTx/>
                <a:uFillTx/>
                <a:latin typeface="Arial" charset="0"/>
                <a:sym typeface="Symbol" pitchFamily="18" charset="2"/>
              </a:rPr>
              <a:t> </a:t>
            </a:r>
            <a:r>
              <a:rPr kumimoji="0" lang="en-US" altLang="en-US" sz="2000" b="1" i="0" u="none" strike="noStrike" kern="0" cap="none" spc="0" normalizeH="0" baseline="0" noProof="0" dirty="0" err="1">
                <a:ln>
                  <a:noFill/>
                </a:ln>
                <a:solidFill>
                  <a:srgbClr val="000000"/>
                </a:solidFill>
                <a:effectLst/>
                <a:uLnTx/>
                <a:uFillTx/>
                <a:latin typeface="Arial" charset="0"/>
                <a:sym typeface="Symbol" pitchFamily="18" charset="2"/>
              </a:rPr>
              <a:t>đơn</a:t>
            </a:r>
            <a:r>
              <a:rPr kumimoji="0" lang="en-US" altLang="en-US" sz="2000" b="1" i="0" u="none" strike="noStrike" kern="0" cap="none" spc="0" normalizeH="0" baseline="0" noProof="0" dirty="0">
                <a:ln>
                  <a:noFill/>
                </a:ln>
                <a:solidFill>
                  <a:srgbClr val="000000"/>
                </a:solidFill>
                <a:effectLst/>
                <a:uLnTx/>
                <a:uFillTx/>
                <a:latin typeface="Arial" charset="0"/>
                <a:sym typeface="Symbol" pitchFamily="18" charset="2"/>
              </a:rPr>
              <a:t> </a:t>
            </a:r>
            <a:r>
              <a:rPr kumimoji="0" lang="en-US" altLang="en-US" sz="2000" b="1" i="0" u="none" strike="noStrike" kern="0" cap="none" spc="0" normalizeH="0" baseline="0" noProof="0" dirty="0" err="1">
                <a:ln>
                  <a:noFill/>
                </a:ln>
                <a:solidFill>
                  <a:srgbClr val="000000"/>
                </a:solidFill>
                <a:effectLst/>
                <a:uLnTx/>
                <a:uFillTx/>
                <a:latin typeface="Arial" charset="0"/>
                <a:sym typeface="Symbol" pitchFamily="18" charset="2"/>
              </a:rPr>
              <a:t>buồn</a:t>
            </a:r>
            <a:r>
              <a:rPr kumimoji="0" lang="en-US" altLang="en-US" sz="2000" b="1" i="0" u="none" strike="noStrike" kern="0" cap="none" spc="0" normalizeH="0" baseline="0" noProof="0" dirty="0">
                <a:ln>
                  <a:noFill/>
                </a:ln>
                <a:solidFill>
                  <a:srgbClr val="000000"/>
                </a:solidFill>
                <a:effectLst/>
                <a:uLnTx/>
                <a:uFillTx/>
                <a:latin typeface="Arial" charset="0"/>
                <a:sym typeface="Symbol" pitchFamily="18" charset="2"/>
              </a:rPr>
              <a:t> </a:t>
            </a:r>
            <a:r>
              <a:rPr kumimoji="0" lang="en-US" altLang="en-US" sz="2000" b="1" i="0" u="none" strike="noStrike" kern="0" cap="none" spc="0" normalizeH="0" baseline="0" noProof="0" dirty="0" err="1">
                <a:ln>
                  <a:noFill/>
                </a:ln>
                <a:solidFill>
                  <a:srgbClr val="000000"/>
                </a:solidFill>
                <a:effectLst/>
                <a:uLnTx/>
                <a:uFillTx/>
                <a:latin typeface="Arial" charset="0"/>
                <a:sym typeface="Symbol" pitchFamily="18" charset="2"/>
              </a:rPr>
              <a:t>tủi</a:t>
            </a:r>
            <a:endParaRPr kumimoji="0" lang="en-US" altLang="en-US" sz="2000" b="1" i="1" u="sng" strike="noStrike" kern="0" cap="none" spc="0" normalizeH="0" baseline="0" noProof="0" dirty="0">
              <a:ln>
                <a:noFill/>
              </a:ln>
              <a:solidFill>
                <a:srgbClr val="000000"/>
              </a:solidFill>
              <a:effectLst/>
              <a:uLnTx/>
              <a:uFillTx/>
              <a:latin typeface="Arial" charset="0"/>
              <a:sym typeface="Symbol" pitchFamily="18" charset="2"/>
            </a:endParaRPr>
          </a:p>
        </p:txBody>
      </p:sp>
      <p:sp>
        <p:nvSpPr>
          <p:cNvPr id="6" name="Line 10">
            <a:extLst>
              <a:ext uri="{FF2B5EF4-FFF2-40B4-BE49-F238E27FC236}">
                <a16:creationId xmlns="" xmlns:a16="http://schemas.microsoft.com/office/drawing/2014/main" id="{BCAAD01A-D07C-44BD-8119-681C3F92A154}"/>
              </a:ext>
            </a:extLst>
          </p:cNvPr>
          <p:cNvSpPr>
            <a:spLocks noChangeShapeType="1"/>
          </p:cNvSpPr>
          <p:nvPr/>
        </p:nvSpPr>
        <p:spPr bwMode="auto">
          <a:xfrm flipV="1">
            <a:off x="5010196" y="4123310"/>
            <a:ext cx="611282" cy="252472"/>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0000"/>
              </a:solidFill>
              <a:latin typeface="Arial"/>
            </a:endParaRPr>
          </a:p>
        </p:txBody>
      </p:sp>
      <p:sp>
        <p:nvSpPr>
          <p:cNvPr id="7" name="Rectangle 6">
            <a:extLst>
              <a:ext uri="{FF2B5EF4-FFF2-40B4-BE49-F238E27FC236}">
                <a16:creationId xmlns="" xmlns:a16="http://schemas.microsoft.com/office/drawing/2014/main" id="{5448CC72-FD95-4665-853D-240C552F9EBD}"/>
              </a:ext>
            </a:extLst>
          </p:cNvPr>
          <p:cNvSpPr>
            <a:spLocks noChangeArrowheads="1"/>
          </p:cNvSpPr>
          <p:nvPr/>
        </p:nvSpPr>
        <p:spPr bwMode="auto">
          <a:xfrm>
            <a:off x="2569839" y="4375782"/>
            <a:ext cx="2880320" cy="838200"/>
          </a:xfrm>
          <a:prstGeom prst="rect">
            <a:avLst/>
          </a:prstGeom>
          <a:solidFill>
            <a:srgbClr val="CC00FF">
              <a:alpha val="74001"/>
            </a:srgb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1240B29-F687-4F45-9708-019B960494DF}">
              <a14:hiddenLine xmlns:a14="http://schemas.microsoft.com/office/drawing/2010/main" w="9525">
                <a:solidFill>
                  <a:schemeClr val="tx1"/>
                </a:solidFill>
                <a:miter lim="800000"/>
                <a:headEnd/>
                <a:tailEnd/>
              </a14:hiddenLine>
            </a:ext>
          </a:extLst>
        </p:spPr>
        <p:txBody>
          <a:bodyPr anchor="ctr"/>
          <a:lstStyle>
            <a:lvl1pPr algn="ctr" eaLnBrk="0" hangingPunct="0">
              <a:tabLst>
                <a:tab pos="457200" algn="l"/>
              </a:tabLst>
              <a:defRPr sz="4400">
                <a:solidFill>
                  <a:schemeClr val="tx2"/>
                </a:solidFill>
                <a:latin typeface="Arial" charset="0"/>
              </a:defRPr>
            </a:lvl1pPr>
            <a:lvl2pPr algn="ctr" eaLnBrk="0" hangingPunct="0">
              <a:tabLst>
                <a:tab pos="457200" algn="l"/>
              </a:tabLst>
              <a:defRPr sz="4400">
                <a:solidFill>
                  <a:schemeClr val="tx2"/>
                </a:solidFill>
                <a:latin typeface="Arial" charset="0"/>
              </a:defRPr>
            </a:lvl2pPr>
            <a:lvl3pPr algn="ctr" eaLnBrk="0" hangingPunct="0">
              <a:tabLst>
                <a:tab pos="457200" algn="l"/>
              </a:tabLst>
              <a:defRPr sz="4400">
                <a:solidFill>
                  <a:schemeClr val="tx2"/>
                </a:solidFill>
                <a:latin typeface="Arial" charset="0"/>
              </a:defRPr>
            </a:lvl3pPr>
            <a:lvl4pPr algn="ctr" eaLnBrk="0" hangingPunct="0">
              <a:tabLst>
                <a:tab pos="457200" algn="l"/>
              </a:tabLst>
              <a:defRPr sz="4400">
                <a:solidFill>
                  <a:schemeClr val="tx2"/>
                </a:solidFill>
                <a:latin typeface="Arial" charset="0"/>
              </a:defRPr>
            </a:lvl4pPr>
            <a:lvl5pPr algn="ctr" eaLnBrk="0" hangingPunct="0">
              <a:tabLst>
                <a:tab pos="457200" algn="l"/>
              </a:tabLst>
              <a:defRPr sz="4400">
                <a:solidFill>
                  <a:schemeClr val="tx2"/>
                </a:solidFill>
                <a:latin typeface="Arial" charset="0"/>
              </a:defRPr>
            </a:lvl5pPr>
            <a:lvl6pPr marL="457200" algn="ctr" eaLnBrk="0" fontAlgn="base" hangingPunct="0">
              <a:spcBef>
                <a:spcPct val="0"/>
              </a:spcBef>
              <a:spcAft>
                <a:spcPct val="0"/>
              </a:spcAft>
              <a:tabLst>
                <a:tab pos="457200" algn="l"/>
              </a:tabLst>
              <a:defRPr sz="4400">
                <a:solidFill>
                  <a:schemeClr val="tx2"/>
                </a:solidFill>
                <a:latin typeface="Arial" charset="0"/>
              </a:defRPr>
            </a:lvl6pPr>
            <a:lvl7pPr marL="914400" algn="ctr" eaLnBrk="0" fontAlgn="base" hangingPunct="0">
              <a:spcBef>
                <a:spcPct val="0"/>
              </a:spcBef>
              <a:spcAft>
                <a:spcPct val="0"/>
              </a:spcAft>
              <a:tabLst>
                <a:tab pos="457200" algn="l"/>
              </a:tabLst>
              <a:defRPr sz="4400">
                <a:solidFill>
                  <a:schemeClr val="tx2"/>
                </a:solidFill>
                <a:latin typeface="Arial" charset="0"/>
              </a:defRPr>
            </a:lvl7pPr>
            <a:lvl8pPr marL="1371600" algn="ctr" eaLnBrk="0" fontAlgn="base" hangingPunct="0">
              <a:spcBef>
                <a:spcPct val="0"/>
              </a:spcBef>
              <a:spcAft>
                <a:spcPct val="0"/>
              </a:spcAft>
              <a:tabLst>
                <a:tab pos="457200" algn="l"/>
              </a:tabLst>
              <a:defRPr sz="4400">
                <a:solidFill>
                  <a:schemeClr val="tx2"/>
                </a:solidFill>
                <a:latin typeface="Arial" charset="0"/>
              </a:defRPr>
            </a:lvl8pPr>
            <a:lvl9pPr marL="1828800" algn="ctr" eaLnBrk="0" fontAlgn="base" hangingPunct="0">
              <a:spcBef>
                <a:spcPct val="0"/>
              </a:spcBef>
              <a:spcAft>
                <a:spcPct val="0"/>
              </a:spcAft>
              <a:tabLst>
                <a:tab pos="457200" algn="l"/>
              </a:tabLst>
              <a:defRPr sz="4400">
                <a:solidFill>
                  <a:schemeClr val="tx2"/>
                </a:solidFill>
                <a:latin typeface="Arial" charset="0"/>
              </a:defRPr>
            </a:lvl9pPr>
          </a:lstStyle>
          <a:p>
            <a:pPr marL="0" marR="0" lvl="0" indent="0" algn="ctr" defTabSz="914400" eaLnBrk="0" fontAlgn="auto" latinLnBrk="0" hangingPunct="0">
              <a:lnSpc>
                <a:spcPct val="100000"/>
              </a:lnSpc>
              <a:spcBef>
                <a:spcPts val="0"/>
              </a:spcBef>
              <a:spcAft>
                <a:spcPts val="0"/>
              </a:spcAft>
              <a:buClrTx/>
              <a:buSzTx/>
              <a:buFontTx/>
              <a:buNone/>
              <a:tabLst>
                <a:tab pos="457200" algn="l"/>
              </a:tabLst>
              <a:defRPr/>
            </a:pPr>
            <a:r>
              <a:rPr kumimoji="0" lang="en-US" altLang="en-US" sz="2000" b="1" i="0" u="none" strike="noStrike" kern="0" cap="none" spc="0" normalizeH="0" baseline="0" noProof="0">
                <a:ln>
                  <a:noFill/>
                </a:ln>
                <a:solidFill>
                  <a:srgbClr val="000000"/>
                </a:solidFill>
                <a:effectLst/>
                <a:uLnTx/>
                <a:uFillTx/>
                <a:latin typeface="Arial" charset="0"/>
                <a:sym typeface="Symbol" pitchFamily="18" charset="2"/>
              </a:rPr>
              <a:t>Nhớ Kim Trọng</a:t>
            </a:r>
          </a:p>
        </p:txBody>
      </p:sp>
      <p:sp>
        <p:nvSpPr>
          <p:cNvPr id="8" name="Rectangle 16">
            <a:extLst>
              <a:ext uri="{FF2B5EF4-FFF2-40B4-BE49-F238E27FC236}">
                <a16:creationId xmlns="" xmlns:a16="http://schemas.microsoft.com/office/drawing/2014/main" id="{094FBAAB-A0B6-4847-AD3E-38705E5B725C}"/>
              </a:ext>
            </a:extLst>
          </p:cNvPr>
          <p:cNvSpPr>
            <a:spLocks noChangeArrowheads="1"/>
          </p:cNvSpPr>
          <p:nvPr/>
        </p:nvSpPr>
        <p:spPr bwMode="auto">
          <a:xfrm>
            <a:off x="3796773" y="3269984"/>
            <a:ext cx="3885634" cy="838200"/>
          </a:xfrm>
          <a:prstGeom prst="rect">
            <a:avLst/>
          </a:prstGeom>
          <a:solidFill>
            <a:srgbClr val="FF5050">
              <a:alpha val="74001"/>
            </a:srgb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1240B29-F687-4F45-9708-019B960494DF}">
              <a14:hiddenLine xmlns:a14="http://schemas.microsoft.com/office/drawing/2010/main" w="9525">
                <a:solidFill>
                  <a:schemeClr val="tx1"/>
                </a:solidFill>
                <a:miter lim="800000"/>
                <a:headEnd/>
                <a:tailEnd/>
              </a14:hiddenLine>
            </a:ext>
          </a:extLst>
        </p:spPr>
        <p:txBody>
          <a:bodyPr anchor="ctr"/>
          <a:lstStyle>
            <a:lvl1pPr algn="ctr" eaLnBrk="0" hangingPunct="0">
              <a:tabLst>
                <a:tab pos="457200" algn="l"/>
              </a:tabLst>
              <a:defRPr sz="4400">
                <a:solidFill>
                  <a:schemeClr val="tx2"/>
                </a:solidFill>
                <a:latin typeface="Arial" charset="0"/>
              </a:defRPr>
            </a:lvl1pPr>
            <a:lvl2pPr algn="ctr" eaLnBrk="0" hangingPunct="0">
              <a:tabLst>
                <a:tab pos="457200" algn="l"/>
              </a:tabLst>
              <a:defRPr sz="4400">
                <a:solidFill>
                  <a:schemeClr val="tx2"/>
                </a:solidFill>
                <a:latin typeface="Arial" charset="0"/>
              </a:defRPr>
            </a:lvl2pPr>
            <a:lvl3pPr algn="ctr" eaLnBrk="0" hangingPunct="0">
              <a:tabLst>
                <a:tab pos="457200" algn="l"/>
              </a:tabLst>
              <a:defRPr sz="4400">
                <a:solidFill>
                  <a:schemeClr val="tx2"/>
                </a:solidFill>
                <a:latin typeface="Arial" charset="0"/>
              </a:defRPr>
            </a:lvl3pPr>
            <a:lvl4pPr algn="ctr" eaLnBrk="0" hangingPunct="0">
              <a:tabLst>
                <a:tab pos="457200" algn="l"/>
              </a:tabLst>
              <a:defRPr sz="4400">
                <a:solidFill>
                  <a:schemeClr val="tx2"/>
                </a:solidFill>
                <a:latin typeface="Arial" charset="0"/>
              </a:defRPr>
            </a:lvl4pPr>
            <a:lvl5pPr algn="ctr" eaLnBrk="0" hangingPunct="0">
              <a:tabLst>
                <a:tab pos="457200" algn="l"/>
              </a:tabLst>
              <a:defRPr sz="4400">
                <a:solidFill>
                  <a:schemeClr val="tx2"/>
                </a:solidFill>
                <a:latin typeface="Arial" charset="0"/>
              </a:defRPr>
            </a:lvl5pPr>
            <a:lvl6pPr marL="457200" algn="ctr" eaLnBrk="0" fontAlgn="base" hangingPunct="0">
              <a:spcBef>
                <a:spcPct val="0"/>
              </a:spcBef>
              <a:spcAft>
                <a:spcPct val="0"/>
              </a:spcAft>
              <a:tabLst>
                <a:tab pos="457200" algn="l"/>
              </a:tabLst>
              <a:defRPr sz="4400">
                <a:solidFill>
                  <a:schemeClr val="tx2"/>
                </a:solidFill>
                <a:latin typeface="Arial" charset="0"/>
              </a:defRPr>
            </a:lvl6pPr>
            <a:lvl7pPr marL="914400" algn="ctr" eaLnBrk="0" fontAlgn="base" hangingPunct="0">
              <a:spcBef>
                <a:spcPct val="0"/>
              </a:spcBef>
              <a:spcAft>
                <a:spcPct val="0"/>
              </a:spcAft>
              <a:tabLst>
                <a:tab pos="457200" algn="l"/>
              </a:tabLst>
              <a:defRPr sz="4400">
                <a:solidFill>
                  <a:schemeClr val="tx2"/>
                </a:solidFill>
                <a:latin typeface="Arial" charset="0"/>
              </a:defRPr>
            </a:lvl7pPr>
            <a:lvl8pPr marL="1371600" algn="ctr" eaLnBrk="0" fontAlgn="base" hangingPunct="0">
              <a:spcBef>
                <a:spcPct val="0"/>
              </a:spcBef>
              <a:spcAft>
                <a:spcPct val="0"/>
              </a:spcAft>
              <a:tabLst>
                <a:tab pos="457200" algn="l"/>
              </a:tabLst>
              <a:defRPr sz="4400">
                <a:solidFill>
                  <a:schemeClr val="tx2"/>
                </a:solidFill>
                <a:latin typeface="Arial" charset="0"/>
              </a:defRPr>
            </a:lvl8pPr>
            <a:lvl9pPr marL="1828800" algn="ctr" eaLnBrk="0" fontAlgn="base" hangingPunct="0">
              <a:spcBef>
                <a:spcPct val="0"/>
              </a:spcBef>
              <a:spcAft>
                <a:spcPct val="0"/>
              </a:spcAft>
              <a:tabLst>
                <a:tab pos="457200" algn="l"/>
              </a:tabLst>
              <a:defRPr sz="4400">
                <a:solidFill>
                  <a:schemeClr val="tx2"/>
                </a:solidFill>
                <a:latin typeface="Arial" charset="0"/>
              </a:defRPr>
            </a:lvl9pPr>
          </a:lstStyle>
          <a:p>
            <a:pPr marL="0" marR="0" lvl="0" indent="0" algn="ctr" defTabSz="914400" eaLnBrk="0" fontAlgn="auto" latinLnBrk="0" hangingPunct="0">
              <a:lnSpc>
                <a:spcPct val="100000"/>
              </a:lnSpc>
              <a:spcBef>
                <a:spcPts val="0"/>
              </a:spcBef>
              <a:spcAft>
                <a:spcPts val="0"/>
              </a:spcAft>
              <a:buClrTx/>
              <a:buSzTx/>
              <a:buFontTx/>
              <a:buNone/>
              <a:tabLst>
                <a:tab pos="457200" algn="l"/>
              </a:tabLst>
              <a:defRPr/>
            </a:pPr>
            <a:r>
              <a:rPr kumimoji="0" lang="en-US" altLang="en-US" sz="2000" b="1" i="0" u="none" strike="noStrike" kern="0" cap="none" spc="0" normalizeH="0" baseline="0" noProof="0">
                <a:ln>
                  <a:noFill/>
                </a:ln>
                <a:solidFill>
                  <a:srgbClr val="000000"/>
                </a:solidFill>
                <a:effectLst/>
                <a:uLnTx/>
                <a:uFillTx/>
                <a:latin typeface="Times New Roman" pitchFamily="18" charset="0"/>
                <a:sym typeface="Symbol" pitchFamily="18" charset="2"/>
              </a:rPr>
              <a:t>   </a:t>
            </a:r>
            <a:r>
              <a:rPr kumimoji="0" lang="en-US" altLang="en-US" sz="2000" b="1" i="0" u="none" strike="noStrike" kern="0" cap="none" spc="0" normalizeH="0" baseline="0" noProof="0">
                <a:ln>
                  <a:noFill/>
                </a:ln>
                <a:solidFill>
                  <a:srgbClr val="000000"/>
                </a:solidFill>
                <a:effectLst/>
                <a:uLnTx/>
                <a:uFillTx/>
                <a:latin typeface="Arial" charset="0"/>
                <a:sym typeface="Symbol" pitchFamily="18" charset="2"/>
              </a:rPr>
              <a:t>Xót thương cho cha mẹ</a:t>
            </a:r>
            <a:endParaRPr kumimoji="0" lang="en-US" altLang="en-US" sz="2000" b="1" i="1" u="sng" strike="noStrike" kern="0" cap="none" spc="0" normalizeH="0" baseline="0" noProof="0">
              <a:ln>
                <a:noFill/>
              </a:ln>
              <a:solidFill>
                <a:srgbClr val="000000"/>
              </a:solidFill>
              <a:effectLst/>
              <a:uLnTx/>
              <a:uFillTx/>
              <a:latin typeface="Arial" charset="0"/>
              <a:sym typeface="Symbol" pitchFamily="18" charset="2"/>
            </a:endParaRPr>
          </a:p>
        </p:txBody>
      </p:sp>
      <p:sp>
        <p:nvSpPr>
          <p:cNvPr id="9" name="Rectangle 17">
            <a:extLst>
              <a:ext uri="{FF2B5EF4-FFF2-40B4-BE49-F238E27FC236}">
                <a16:creationId xmlns="" xmlns:a16="http://schemas.microsoft.com/office/drawing/2014/main" id="{4C125732-3407-455B-BD8E-908078277EE5}"/>
              </a:ext>
            </a:extLst>
          </p:cNvPr>
          <p:cNvSpPr>
            <a:spLocks noChangeArrowheads="1"/>
          </p:cNvSpPr>
          <p:nvPr/>
        </p:nvSpPr>
        <p:spPr bwMode="auto">
          <a:xfrm>
            <a:off x="5450159" y="1801615"/>
            <a:ext cx="4679032" cy="935112"/>
          </a:xfrm>
          <a:prstGeom prst="rect">
            <a:avLst/>
          </a:prstGeom>
          <a:solidFill>
            <a:srgbClr val="000066">
              <a:alpha val="91000"/>
            </a:srgb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1240B29-F687-4F45-9708-019B960494DF}">
              <a14:hiddenLine xmlns:a14="http://schemas.microsoft.com/office/drawing/2010/main" w="9525">
                <a:solidFill>
                  <a:schemeClr val="tx1"/>
                </a:solidFill>
                <a:miter lim="800000"/>
                <a:headEnd/>
                <a:tailEnd/>
              </a14:hiddenLine>
            </a:ext>
          </a:extLst>
        </p:spPr>
        <p:txBody>
          <a:bodyPr anchor="ctr"/>
          <a:lstStyle>
            <a:lvl1pPr algn="ctr" eaLnBrk="0" hangingPunct="0">
              <a:tabLst>
                <a:tab pos="457200" algn="l"/>
              </a:tabLst>
              <a:defRPr sz="4400">
                <a:solidFill>
                  <a:schemeClr val="tx2"/>
                </a:solidFill>
                <a:latin typeface="Arial" charset="0"/>
              </a:defRPr>
            </a:lvl1pPr>
            <a:lvl2pPr algn="ctr" eaLnBrk="0" hangingPunct="0">
              <a:tabLst>
                <a:tab pos="457200" algn="l"/>
              </a:tabLst>
              <a:defRPr sz="4400">
                <a:solidFill>
                  <a:schemeClr val="tx2"/>
                </a:solidFill>
                <a:latin typeface="Arial" charset="0"/>
              </a:defRPr>
            </a:lvl2pPr>
            <a:lvl3pPr algn="ctr" eaLnBrk="0" hangingPunct="0">
              <a:tabLst>
                <a:tab pos="457200" algn="l"/>
              </a:tabLst>
              <a:defRPr sz="4400">
                <a:solidFill>
                  <a:schemeClr val="tx2"/>
                </a:solidFill>
                <a:latin typeface="Arial" charset="0"/>
              </a:defRPr>
            </a:lvl3pPr>
            <a:lvl4pPr algn="ctr" eaLnBrk="0" hangingPunct="0">
              <a:tabLst>
                <a:tab pos="457200" algn="l"/>
              </a:tabLst>
              <a:defRPr sz="4400">
                <a:solidFill>
                  <a:schemeClr val="tx2"/>
                </a:solidFill>
                <a:latin typeface="Arial" charset="0"/>
              </a:defRPr>
            </a:lvl4pPr>
            <a:lvl5pPr algn="ctr" eaLnBrk="0" hangingPunct="0">
              <a:tabLst>
                <a:tab pos="457200" algn="l"/>
              </a:tabLst>
              <a:defRPr sz="4400">
                <a:solidFill>
                  <a:schemeClr val="tx2"/>
                </a:solidFill>
                <a:latin typeface="Arial" charset="0"/>
              </a:defRPr>
            </a:lvl5pPr>
            <a:lvl6pPr marL="457200" algn="ctr" eaLnBrk="0" fontAlgn="base" hangingPunct="0">
              <a:spcBef>
                <a:spcPct val="0"/>
              </a:spcBef>
              <a:spcAft>
                <a:spcPct val="0"/>
              </a:spcAft>
              <a:tabLst>
                <a:tab pos="457200" algn="l"/>
              </a:tabLst>
              <a:defRPr sz="4400">
                <a:solidFill>
                  <a:schemeClr val="tx2"/>
                </a:solidFill>
                <a:latin typeface="Arial" charset="0"/>
              </a:defRPr>
            </a:lvl6pPr>
            <a:lvl7pPr marL="914400" algn="ctr" eaLnBrk="0" fontAlgn="base" hangingPunct="0">
              <a:spcBef>
                <a:spcPct val="0"/>
              </a:spcBef>
              <a:spcAft>
                <a:spcPct val="0"/>
              </a:spcAft>
              <a:tabLst>
                <a:tab pos="457200" algn="l"/>
              </a:tabLst>
              <a:defRPr sz="4400">
                <a:solidFill>
                  <a:schemeClr val="tx2"/>
                </a:solidFill>
                <a:latin typeface="Arial" charset="0"/>
              </a:defRPr>
            </a:lvl7pPr>
            <a:lvl8pPr marL="1371600" algn="ctr" eaLnBrk="0" fontAlgn="base" hangingPunct="0">
              <a:spcBef>
                <a:spcPct val="0"/>
              </a:spcBef>
              <a:spcAft>
                <a:spcPct val="0"/>
              </a:spcAft>
              <a:tabLst>
                <a:tab pos="457200" algn="l"/>
              </a:tabLst>
              <a:defRPr sz="4400">
                <a:solidFill>
                  <a:schemeClr val="tx2"/>
                </a:solidFill>
                <a:latin typeface="Arial" charset="0"/>
              </a:defRPr>
            </a:lvl8pPr>
            <a:lvl9pPr marL="1828800" algn="ctr" eaLnBrk="0" fontAlgn="base" hangingPunct="0">
              <a:spcBef>
                <a:spcPct val="0"/>
              </a:spcBef>
              <a:spcAft>
                <a:spcPct val="0"/>
              </a:spcAft>
              <a:tabLst>
                <a:tab pos="457200" algn="l"/>
              </a:tabLst>
              <a:defRPr sz="4400">
                <a:solidFill>
                  <a:schemeClr val="tx2"/>
                </a:solidFill>
                <a:latin typeface="Arial" charset="0"/>
              </a:defRPr>
            </a:lvl9pPr>
          </a:lstStyle>
          <a:p>
            <a:pPr marL="0" marR="0" lvl="0" indent="0" algn="ctr" defTabSz="914400" eaLnBrk="0" fontAlgn="auto" latinLnBrk="0" hangingPunct="0">
              <a:lnSpc>
                <a:spcPct val="100000"/>
              </a:lnSpc>
              <a:spcBef>
                <a:spcPts val="0"/>
              </a:spcBef>
              <a:spcAft>
                <a:spcPts val="0"/>
              </a:spcAft>
              <a:buClrTx/>
              <a:buSzTx/>
              <a:buFontTx/>
              <a:buNone/>
              <a:tabLst>
                <a:tab pos="457200" algn="l"/>
              </a:tabLst>
              <a:defRPr/>
            </a:pPr>
            <a:r>
              <a:rPr kumimoji="0" lang="en-US" altLang="en-US" sz="2000" b="1" i="0" u="none" strike="noStrike" kern="0" cap="none" spc="0" normalizeH="0" baseline="0" noProof="0">
                <a:ln>
                  <a:noFill/>
                </a:ln>
                <a:solidFill>
                  <a:srgbClr val="FFFFFF"/>
                </a:solidFill>
                <a:effectLst/>
                <a:uLnTx/>
                <a:uFillTx/>
                <a:latin typeface="Arial" charset="0"/>
                <a:sym typeface="Symbol" pitchFamily="18" charset="2"/>
              </a:rPr>
              <a:t>Buồn lo cho thân phận và số kiếp</a:t>
            </a:r>
            <a:endParaRPr kumimoji="0" lang="en-US" altLang="en-US" sz="2000" b="1" i="1" u="sng" strike="noStrike" kern="0" cap="none" spc="0" normalizeH="0" baseline="0" noProof="0">
              <a:ln>
                <a:noFill/>
              </a:ln>
              <a:solidFill>
                <a:srgbClr val="FFFFFF"/>
              </a:solidFill>
              <a:effectLst/>
              <a:uLnTx/>
              <a:uFillTx/>
              <a:latin typeface="Arial" charset="0"/>
              <a:sym typeface="Symbol" pitchFamily="18" charset="2"/>
            </a:endParaRPr>
          </a:p>
        </p:txBody>
      </p:sp>
      <p:sp>
        <p:nvSpPr>
          <p:cNvPr id="10" name="Line 10">
            <a:extLst>
              <a:ext uri="{FF2B5EF4-FFF2-40B4-BE49-F238E27FC236}">
                <a16:creationId xmlns="" xmlns:a16="http://schemas.microsoft.com/office/drawing/2014/main" id="{694FFBE8-3F70-4CF7-A39E-48727B1A879F}"/>
              </a:ext>
            </a:extLst>
          </p:cNvPr>
          <p:cNvSpPr>
            <a:spLocks noChangeShapeType="1"/>
          </p:cNvSpPr>
          <p:nvPr/>
        </p:nvSpPr>
        <p:spPr bwMode="auto">
          <a:xfrm flipV="1">
            <a:off x="3185491" y="5213983"/>
            <a:ext cx="611282" cy="252472"/>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0000"/>
              </a:solidFill>
              <a:latin typeface="Arial"/>
            </a:endParaRPr>
          </a:p>
        </p:txBody>
      </p:sp>
      <p:sp>
        <p:nvSpPr>
          <p:cNvPr id="11" name="Line 10">
            <a:extLst>
              <a:ext uri="{FF2B5EF4-FFF2-40B4-BE49-F238E27FC236}">
                <a16:creationId xmlns="" xmlns:a16="http://schemas.microsoft.com/office/drawing/2014/main" id="{1D63FA4A-676F-4840-98C9-A16B4B01EB10}"/>
              </a:ext>
            </a:extLst>
          </p:cNvPr>
          <p:cNvSpPr>
            <a:spLocks noChangeShapeType="1"/>
          </p:cNvSpPr>
          <p:nvPr/>
        </p:nvSpPr>
        <p:spPr bwMode="auto">
          <a:xfrm flipV="1">
            <a:off x="6961659" y="2833728"/>
            <a:ext cx="611282" cy="252472"/>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0000"/>
              </a:solidFill>
              <a:latin typeface="Arial"/>
            </a:endParaRPr>
          </a:p>
        </p:txBody>
      </p:sp>
    </p:spTree>
    <p:extLst>
      <p:ext uri="{BB962C8B-B14F-4D97-AF65-F5344CB8AC3E}">
        <p14:creationId xmlns:p14="http://schemas.microsoft.com/office/powerpoint/2010/main" val="1194645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slide(fromBottom)">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amond(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par>
                                <p:cTn id="28" presetID="8" presetClass="entr" presetSubtype="16"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diamond(in)">
                                      <p:cBhvr>
                                        <p:cTn id="30" dur="20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500"/>
                                        <p:tgtEl>
                                          <p:spTgt spid="11"/>
                                        </p:tgtEl>
                                      </p:cBhvr>
                                    </p:animEffect>
                                  </p:childTnLst>
                                </p:cTn>
                              </p:par>
                              <p:par>
                                <p:cTn id="36" presetID="8" presetClass="entr" presetSubtype="16"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diamond(in)">
                                      <p:cBhvr>
                                        <p:cTn id="38"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045252" y="1439333"/>
            <a:ext cx="9371106" cy="5418667"/>
          </a:xfrm>
          <a:prstGeom prst="rect">
            <a:avLst/>
          </a:prstGeom>
          <a:noFill/>
        </p:spPr>
      </p:sp>
      <p:sp>
        <p:nvSpPr>
          <p:cNvPr id="8" name="Freeform 7"/>
          <p:cNvSpPr/>
          <p:nvPr/>
        </p:nvSpPr>
        <p:spPr>
          <a:xfrm>
            <a:off x="1784223" y="1594765"/>
            <a:ext cx="9568329" cy="1966747"/>
          </a:xfrm>
          <a:custGeom>
            <a:avLst/>
            <a:gdLst>
              <a:gd name="connsiteX0" fmla="*/ 0 w 9371106"/>
              <a:gd name="connsiteY0" fmla="*/ 0 h 1512000"/>
              <a:gd name="connsiteX1" fmla="*/ 9371106 w 9371106"/>
              <a:gd name="connsiteY1" fmla="*/ 0 h 1512000"/>
              <a:gd name="connsiteX2" fmla="*/ 9371106 w 9371106"/>
              <a:gd name="connsiteY2" fmla="*/ 1512000 h 1512000"/>
              <a:gd name="connsiteX3" fmla="*/ 0 w 9371106"/>
              <a:gd name="connsiteY3" fmla="*/ 1512000 h 1512000"/>
              <a:gd name="connsiteX4" fmla="*/ 0 w 9371106"/>
              <a:gd name="connsiteY4" fmla="*/ 0 h 1512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71106" h="1512000">
                <a:moveTo>
                  <a:pt x="0" y="0"/>
                </a:moveTo>
                <a:lnTo>
                  <a:pt x="9371106" y="0"/>
                </a:lnTo>
                <a:lnTo>
                  <a:pt x="9371106" y="1512000"/>
                </a:lnTo>
                <a:lnTo>
                  <a:pt x="0" y="1512000"/>
                </a:lnTo>
                <a:lnTo>
                  <a:pt x="0" y="0"/>
                </a:lnTo>
                <a:close/>
              </a:path>
            </a:pathLst>
          </a:custGeom>
          <a:solidFill>
            <a:schemeClr val="accent4">
              <a:lumMod val="40000"/>
              <a:lumOff val="60000"/>
              <a:alpha val="90000"/>
            </a:schemeClr>
          </a:solid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7302" tIns="124968" rIns="727302" bIns="199136" numCol="1" spcCol="1270" anchor="t" anchorCtr="0">
            <a:noAutofit/>
          </a:bodyPr>
          <a:lstStyle/>
          <a:p>
            <a:r>
              <a:rPr lang="en-US" sz="2400" i="1"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đơn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buồn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tủi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giam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lỏng</a:t>
            </a:r>
            <a:r>
              <a:rPr lang="en-US" sz="2400" dirty="0">
                <a:latin typeface="Times New Roman" panose="02020603050405020304" pitchFamily="18" charset="0"/>
                <a:cs typeface="Times New Roman" panose="02020603050405020304" pitchFamily="18" charset="0"/>
              </a:rPr>
              <a:t> ở </a:t>
            </a:r>
            <a:r>
              <a:rPr lang="en-US" sz="2400" err="1">
                <a:latin typeface="Times New Roman" panose="02020603050405020304" pitchFamily="18" charset="0"/>
                <a:cs typeface="Times New Roman" panose="02020603050405020304" pitchFamily="18" charset="0"/>
              </a:rPr>
              <a:t>lầu</a:t>
            </a:r>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Ngưng Bích</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Tấm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lòng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thuỷ</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hiếu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Kiều</a:t>
            </a:r>
            <a:r>
              <a:rPr lang="en-US" sz="2400" dirty="0">
                <a:latin typeface="Times New Roman" panose="02020603050405020304" pitchFamily="18" charset="0"/>
                <a:cs typeface="Times New Roman" panose="02020603050405020304" pitchFamily="18" charset="0"/>
              </a:rPr>
              <a:t>.</a:t>
            </a:r>
          </a:p>
        </p:txBody>
      </p:sp>
      <p:sp>
        <p:nvSpPr>
          <p:cNvPr id="9" name="Freeform 8"/>
          <p:cNvSpPr/>
          <p:nvPr/>
        </p:nvSpPr>
        <p:spPr>
          <a:xfrm>
            <a:off x="434389" y="907651"/>
            <a:ext cx="3648391" cy="831566"/>
          </a:xfrm>
          <a:custGeom>
            <a:avLst/>
            <a:gdLst>
              <a:gd name="connsiteX0" fmla="*/ 0 w 3648391"/>
              <a:gd name="connsiteY0" fmla="*/ 138597 h 831566"/>
              <a:gd name="connsiteX1" fmla="*/ 138597 w 3648391"/>
              <a:gd name="connsiteY1" fmla="*/ 0 h 831566"/>
              <a:gd name="connsiteX2" fmla="*/ 3509794 w 3648391"/>
              <a:gd name="connsiteY2" fmla="*/ 0 h 831566"/>
              <a:gd name="connsiteX3" fmla="*/ 3648391 w 3648391"/>
              <a:gd name="connsiteY3" fmla="*/ 138597 h 831566"/>
              <a:gd name="connsiteX4" fmla="*/ 3648391 w 3648391"/>
              <a:gd name="connsiteY4" fmla="*/ 692969 h 831566"/>
              <a:gd name="connsiteX5" fmla="*/ 3509794 w 3648391"/>
              <a:gd name="connsiteY5" fmla="*/ 831566 h 831566"/>
              <a:gd name="connsiteX6" fmla="*/ 138597 w 3648391"/>
              <a:gd name="connsiteY6" fmla="*/ 831566 h 831566"/>
              <a:gd name="connsiteX7" fmla="*/ 0 w 3648391"/>
              <a:gd name="connsiteY7" fmla="*/ 692969 h 831566"/>
              <a:gd name="connsiteX8" fmla="*/ 0 w 3648391"/>
              <a:gd name="connsiteY8" fmla="*/ 138597 h 8315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8391" h="831566">
                <a:moveTo>
                  <a:pt x="0" y="138597"/>
                </a:moveTo>
                <a:cubicBezTo>
                  <a:pt x="0" y="62052"/>
                  <a:pt x="62052" y="0"/>
                  <a:pt x="138597" y="0"/>
                </a:cubicBezTo>
                <a:lnTo>
                  <a:pt x="3509794" y="0"/>
                </a:lnTo>
                <a:cubicBezTo>
                  <a:pt x="3586339" y="0"/>
                  <a:pt x="3648391" y="62052"/>
                  <a:pt x="3648391" y="138597"/>
                </a:cubicBezTo>
                <a:lnTo>
                  <a:pt x="3648391" y="692969"/>
                </a:lnTo>
                <a:cubicBezTo>
                  <a:pt x="3648391" y="769514"/>
                  <a:pt x="3586339" y="831566"/>
                  <a:pt x="3509794" y="831566"/>
                </a:cubicBezTo>
                <a:lnTo>
                  <a:pt x="138597" y="831566"/>
                </a:lnTo>
                <a:cubicBezTo>
                  <a:pt x="62052" y="831566"/>
                  <a:pt x="0" y="769514"/>
                  <a:pt x="0" y="692969"/>
                </a:cubicBezTo>
                <a:lnTo>
                  <a:pt x="0" y="138597"/>
                </a:lnTo>
                <a:close/>
              </a:path>
            </a:pathLst>
          </a:custGeom>
          <a:solidFill>
            <a:schemeClr val="accent4">
              <a:lumMod val="60000"/>
              <a:lumOff val="4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88538" tIns="40594" rIns="288538" bIns="40594" numCol="1" spcCol="1270" anchor="ctr" anchorCtr="0">
            <a:noAutofit/>
          </a:bodyPr>
          <a:lstStyle/>
          <a:p>
            <a:pPr marL="0" marR="0" lvl="0" indent="0" algn="l" defTabSz="1244600" rtl="0" eaLnBrk="1" fontAlgn="auto" latinLnBrk="0" hangingPunct="1">
              <a:lnSpc>
                <a:spcPct val="90000"/>
              </a:lnSpc>
              <a:spcBef>
                <a:spcPct val="0"/>
              </a:spcBef>
              <a:spcAft>
                <a:spcPct val="35000"/>
              </a:spcAft>
              <a:buClrTx/>
              <a:buSzTx/>
              <a:buFontTx/>
              <a:buNone/>
              <a:tabLst/>
              <a:defRPr/>
            </a:pPr>
            <a:r>
              <a:rPr kumimoji="0" lang="en-US" sz="28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NỘI DUNG </a:t>
            </a:r>
          </a:p>
        </p:txBody>
      </p:sp>
      <p:sp>
        <p:nvSpPr>
          <p:cNvPr id="10" name="Freeform 9"/>
          <p:cNvSpPr/>
          <p:nvPr/>
        </p:nvSpPr>
        <p:spPr>
          <a:xfrm>
            <a:off x="1799419" y="4586636"/>
            <a:ext cx="9568329" cy="1799356"/>
          </a:xfrm>
          <a:custGeom>
            <a:avLst/>
            <a:gdLst>
              <a:gd name="connsiteX0" fmla="*/ 0 w 9371106"/>
              <a:gd name="connsiteY0" fmla="*/ 0 h 2381400"/>
              <a:gd name="connsiteX1" fmla="*/ 9371106 w 9371106"/>
              <a:gd name="connsiteY1" fmla="*/ 0 h 2381400"/>
              <a:gd name="connsiteX2" fmla="*/ 9371106 w 9371106"/>
              <a:gd name="connsiteY2" fmla="*/ 2381400 h 2381400"/>
              <a:gd name="connsiteX3" fmla="*/ 0 w 9371106"/>
              <a:gd name="connsiteY3" fmla="*/ 2381400 h 2381400"/>
              <a:gd name="connsiteX4" fmla="*/ 0 w 9371106"/>
              <a:gd name="connsiteY4" fmla="*/ 0 h 2381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71106" h="2381400">
                <a:moveTo>
                  <a:pt x="0" y="0"/>
                </a:moveTo>
                <a:lnTo>
                  <a:pt x="9371106" y="0"/>
                </a:lnTo>
                <a:lnTo>
                  <a:pt x="9371106" y="2381400"/>
                </a:lnTo>
                <a:lnTo>
                  <a:pt x="0" y="2381400"/>
                </a:lnTo>
                <a:lnTo>
                  <a:pt x="0" y="0"/>
                </a:lnTo>
                <a:close/>
              </a:path>
            </a:pathLst>
          </a:custGeom>
          <a:solidFill>
            <a:schemeClr val="accent6">
              <a:lumMod val="60000"/>
              <a:lumOff val="40000"/>
              <a:alpha val="90000"/>
            </a:schemeClr>
          </a:solid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27302" tIns="124968" rIns="727302" bIns="199136" numCol="1" spcCol="1270" anchor="t" anchorCtr="0">
            <a:noAutofit/>
          </a:bodyPr>
          <a:lstStyle/>
          <a:p>
            <a:pPr>
              <a:lnSpc>
                <a:spcPct val="150000"/>
              </a:lnSpc>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thuật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miêu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diễn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tâm</a:t>
            </a:r>
            <a:r>
              <a:rPr lang="en-US" sz="2400" dirty="0">
                <a:latin typeface="Times New Roman" panose="02020603050405020304" pitchFamily="18" charset="0"/>
                <a:cs typeface="Times New Roman" panose="02020603050405020304" pitchFamily="18" charset="0"/>
              </a:rPr>
              <a:t> </a:t>
            </a:r>
            <a:r>
              <a:rPr lang="en-US" sz="2400" err="1">
                <a:latin typeface="Times New Roman" panose="02020603050405020304" pitchFamily="18" charset="0"/>
                <a:cs typeface="Times New Roman" panose="02020603050405020304" pitchFamily="18" charset="0"/>
              </a:rPr>
              <a:t>trạng</a:t>
            </a:r>
            <a:r>
              <a:rPr lang="en-US"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được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qua </a:t>
            </a:r>
            <a:r>
              <a:rPr lang="en-US" sz="2400" dirty="0" err="1">
                <a:latin typeface="Times New Roman" panose="02020603050405020304" pitchFamily="18" charset="0"/>
                <a:cs typeface="Times New Roman" panose="02020603050405020304" pitchFamily="18" charset="0"/>
              </a:rPr>
              <a:t>ngôn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ngữ</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thoại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ngụ</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sắc</a:t>
            </a:r>
            <a:r>
              <a:rPr lang="en-US" sz="2400" dirty="0">
                <a:latin typeface="Times New Roman" panose="02020603050405020304" pitchFamily="18" charset="0"/>
                <a:cs typeface="Times New Roman" panose="02020603050405020304" pitchFamily="18" charset="0"/>
              </a:rPr>
              <a:t>.</a:t>
            </a:r>
          </a:p>
          <a:p>
            <a:pPr>
              <a:lnSpc>
                <a:spcPct val="150000"/>
              </a:lnSpc>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chọn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ngữ</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a:t>
            </a:r>
          </a:p>
        </p:txBody>
      </p:sp>
      <p:sp>
        <p:nvSpPr>
          <p:cNvPr id="11" name="Freeform 10"/>
          <p:cNvSpPr/>
          <p:nvPr/>
        </p:nvSpPr>
        <p:spPr>
          <a:xfrm>
            <a:off x="434389" y="3894164"/>
            <a:ext cx="3776002" cy="776002"/>
          </a:xfrm>
          <a:custGeom>
            <a:avLst/>
            <a:gdLst>
              <a:gd name="connsiteX0" fmla="*/ 0 w 3776002"/>
              <a:gd name="connsiteY0" fmla="*/ 67679 h 406063"/>
              <a:gd name="connsiteX1" fmla="*/ 67679 w 3776002"/>
              <a:gd name="connsiteY1" fmla="*/ 0 h 406063"/>
              <a:gd name="connsiteX2" fmla="*/ 3708323 w 3776002"/>
              <a:gd name="connsiteY2" fmla="*/ 0 h 406063"/>
              <a:gd name="connsiteX3" fmla="*/ 3776002 w 3776002"/>
              <a:gd name="connsiteY3" fmla="*/ 67679 h 406063"/>
              <a:gd name="connsiteX4" fmla="*/ 3776002 w 3776002"/>
              <a:gd name="connsiteY4" fmla="*/ 338384 h 406063"/>
              <a:gd name="connsiteX5" fmla="*/ 3708323 w 3776002"/>
              <a:gd name="connsiteY5" fmla="*/ 406063 h 406063"/>
              <a:gd name="connsiteX6" fmla="*/ 67679 w 3776002"/>
              <a:gd name="connsiteY6" fmla="*/ 406063 h 406063"/>
              <a:gd name="connsiteX7" fmla="*/ 0 w 3776002"/>
              <a:gd name="connsiteY7" fmla="*/ 338384 h 406063"/>
              <a:gd name="connsiteX8" fmla="*/ 0 w 3776002"/>
              <a:gd name="connsiteY8" fmla="*/ 67679 h 406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76002" h="406063">
                <a:moveTo>
                  <a:pt x="0" y="67679"/>
                </a:moveTo>
                <a:cubicBezTo>
                  <a:pt x="0" y="30301"/>
                  <a:pt x="30301" y="0"/>
                  <a:pt x="67679" y="0"/>
                </a:cubicBezTo>
                <a:lnTo>
                  <a:pt x="3708323" y="0"/>
                </a:lnTo>
                <a:cubicBezTo>
                  <a:pt x="3745701" y="0"/>
                  <a:pt x="3776002" y="30301"/>
                  <a:pt x="3776002" y="67679"/>
                </a:cubicBezTo>
                <a:lnTo>
                  <a:pt x="3776002" y="338384"/>
                </a:lnTo>
                <a:cubicBezTo>
                  <a:pt x="3776002" y="375762"/>
                  <a:pt x="3745701" y="406063"/>
                  <a:pt x="3708323" y="406063"/>
                </a:cubicBezTo>
                <a:lnTo>
                  <a:pt x="67679" y="406063"/>
                </a:lnTo>
                <a:cubicBezTo>
                  <a:pt x="30301" y="406063"/>
                  <a:pt x="0" y="375762"/>
                  <a:pt x="0" y="338384"/>
                </a:cubicBezTo>
                <a:lnTo>
                  <a:pt x="0" y="67679"/>
                </a:lnTo>
                <a:close/>
              </a:path>
            </a:pathLst>
          </a:custGeom>
          <a:solidFill>
            <a:schemeClr val="accent6"/>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267766" tIns="19822" rIns="267766" bIns="19822" numCol="1" spcCol="1270" anchor="ctr" anchorCtr="0">
            <a:noAutofit/>
          </a:bodyPr>
          <a:lstStyle/>
          <a:p>
            <a:pPr marL="0" marR="0" lvl="0" indent="0" algn="l" defTabSz="1244600" rtl="0" eaLnBrk="1" fontAlgn="auto" latinLnBrk="0" hangingPunct="1">
              <a:lnSpc>
                <a:spcPct val="90000"/>
              </a:lnSpc>
              <a:spcBef>
                <a:spcPct val="0"/>
              </a:spcBef>
              <a:spcAft>
                <a:spcPct val="35000"/>
              </a:spcAft>
              <a:buClrTx/>
              <a:buSzTx/>
              <a:buFontTx/>
              <a:buNone/>
              <a:tabLst/>
              <a:defRPr/>
            </a:pPr>
            <a:r>
              <a:rPr kumimoji="0" lang="en-US" sz="28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NGHỆ THUẬT </a:t>
            </a:r>
          </a:p>
        </p:txBody>
      </p:sp>
      <p:sp>
        <p:nvSpPr>
          <p:cNvPr id="2" name="TextBox 1">
            <a:extLst>
              <a:ext uri="{FF2B5EF4-FFF2-40B4-BE49-F238E27FC236}">
                <a16:creationId xmlns="" xmlns:a16="http://schemas.microsoft.com/office/drawing/2014/main" id="{FEEBCE8D-D999-4B2A-803A-25220FE97FF5}"/>
              </a:ext>
            </a:extLst>
          </p:cNvPr>
          <p:cNvSpPr txBox="1"/>
          <p:nvPr/>
        </p:nvSpPr>
        <p:spPr>
          <a:xfrm>
            <a:off x="4876800" y="184059"/>
            <a:ext cx="2623931"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CC"/>
                </a:solidFill>
                <a:effectLst/>
                <a:uLnTx/>
                <a:uFillTx/>
                <a:latin typeface="Times New Roman" panose="02020603050405020304" pitchFamily="18" charset="0"/>
                <a:ea typeface="+mn-ea"/>
                <a:cs typeface="Times New Roman" panose="02020603050405020304" pitchFamily="18" charset="0"/>
              </a:rPr>
              <a:t>TỔNG KẾT</a:t>
            </a:r>
          </a:p>
        </p:txBody>
      </p:sp>
    </p:spTree>
    <p:extLst>
      <p:ext uri="{BB962C8B-B14F-4D97-AF65-F5344CB8AC3E}">
        <p14:creationId xmlns:p14="http://schemas.microsoft.com/office/powerpoint/2010/main" val="347894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1+#ppt_w/2"/>
                                          </p:val>
                                        </p:tav>
                                        <p:tav tm="100000">
                                          <p:val>
                                            <p:strVal val="#ppt_x"/>
                                          </p:val>
                                        </p:tav>
                                      </p:tavLst>
                                    </p:anim>
                                    <p:anim calcmode="lin" valueType="num">
                                      <p:cBhvr additive="base">
                                        <p:cTn id="15" dur="500" fill="hold"/>
                                        <p:tgtEl>
                                          <p:spTgt spid="9"/>
                                        </p:tgtEl>
                                        <p:attrNameLst>
                                          <p:attrName>ppt_y</p:attrName>
                                        </p:attrNameLst>
                                      </p:cBhvr>
                                      <p:tavLst>
                                        <p:tav tm="0">
                                          <p:val>
                                            <p:strVal val="#ppt_y"/>
                                          </p:val>
                                        </p:tav>
                                        <p:tav tm="100000">
                                          <p:val>
                                            <p:strVal val="#ppt_y"/>
                                          </p:val>
                                        </p:tav>
                                      </p:tavLst>
                                    </p:anim>
                                  </p:childTnLst>
                                </p:cTn>
                              </p:par>
                              <p:par>
                                <p:cTn id="16" presetID="2" presetClass="entr" presetSubtype="2"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1+#ppt_w/2"/>
                                          </p:val>
                                        </p:tav>
                                        <p:tav tm="100000">
                                          <p:val>
                                            <p:strVal val="#ppt_x"/>
                                          </p:val>
                                        </p:tav>
                                      </p:tavLst>
                                    </p:anim>
                                    <p:anim calcmode="lin" valueType="num">
                                      <p:cBhvr additive="base">
                                        <p:cTn id="19"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additive="base">
                                        <p:cTn id="24" dur="500" fill="hold"/>
                                        <p:tgtEl>
                                          <p:spTgt spid="11"/>
                                        </p:tgtEl>
                                        <p:attrNameLst>
                                          <p:attrName>ppt_x</p:attrName>
                                        </p:attrNameLst>
                                      </p:cBhvr>
                                      <p:tavLst>
                                        <p:tav tm="0">
                                          <p:val>
                                            <p:strVal val="1+#ppt_w/2"/>
                                          </p:val>
                                        </p:tav>
                                        <p:tav tm="100000">
                                          <p:val>
                                            <p:strVal val="#ppt_x"/>
                                          </p:val>
                                        </p:tav>
                                      </p:tavLst>
                                    </p:anim>
                                    <p:anim calcmode="lin" valueType="num">
                                      <p:cBhvr additive="base">
                                        <p:cTn id="25" dur="500" fill="hold"/>
                                        <p:tgtEl>
                                          <p:spTgt spid="11"/>
                                        </p:tgtEl>
                                        <p:attrNameLst>
                                          <p:attrName>ppt_y</p:attrName>
                                        </p:attrNameLst>
                                      </p:cBhvr>
                                      <p:tavLst>
                                        <p:tav tm="0">
                                          <p:val>
                                            <p:strVal val="#ppt_y"/>
                                          </p:val>
                                        </p:tav>
                                        <p:tav tm="100000">
                                          <p:val>
                                            <p:strVal val="#ppt_y"/>
                                          </p:val>
                                        </p:tav>
                                      </p:tavLst>
                                    </p:anim>
                                  </p:childTnLst>
                                </p:cTn>
                              </p:par>
                              <p:par>
                                <p:cTn id="26" presetID="2" presetClass="entr" presetSubtype="2"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 xmlns:a16="http://schemas.microsoft.com/office/drawing/2014/main" id="{619B421B-8276-4F54-BE80-53DD5280A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3" name="Picture 2">
            <a:extLst>
              <a:ext uri="{FF2B5EF4-FFF2-40B4-BE49-F238E27FC236}">
                <a16:creationId xmlns="" xmlns:a16="http://schemas.microsoft.com/office/drawing/2014/main" id="{B69280AF-1141-4D87-8982-869A044ADCA5}"/>
              </a:ext>
            </a:extLst>
          </p:cNvPr>
          <p:cNvPicPr>
            <a:picLocks noChangeAspect="1"/>
          </p:cNvPicPr>
          <p:nvPr/>
        </p:nvPicPr>
        <p:blipFill>
          <a:blip r:embed="rId3"/>
          <a:stretch>
            <a:fillRect/>
          </a:stretch>
        </p:blipFill>
        <p:spPr>
          <a:xfrm>
            <a:off x="7642197" y="3068095"/>
            <a:ext cx="3444539" cy="1072989"/>
          </a:xfrm>
          <a:prstGeom prst="rect">
            <a:avLst/>
          </a:prstGeom>
        </p:spPr>
      </p:pic>
      <p:pic>
        <p:nvPicPr>
          <p:cNvPr id="5" name="Picture 4">
            <a:extLst>
              <a:ext uri="{FF2B5EF4-FFF2-40B4-BE49-F238E27FC236}">
                <a16:creationId xmlns="" xmlns:a16="http://schemas.microsoft.com/office/drawing/2014/main" id="{4DBFF67C-0565-4A59-947A-B8A98A5B04A2}"/>
              </a:ext>
            </a:extLst>
          </p:cNvPr>
          <p:cNvPicPr>
            <a:picLocks noChangeAspect="1"/>
          </p:cNvPicPr>
          <p:nvPr/>
        </p:nvPicPr>
        <p:blipFill>
          <a:blip r:embed="rId4"/>
          <a:stretch>
            <a:fillRect/>
          </a:stretch>
        </p:blipFill>
        <p:spPr>
          <a:xfrm>
            <a:off x="946164" y="1559903"/>
            <a:ext cx="10543471" cy="2044687"/>
          </a:xfrm>
          <a:prstGeom prst="rect">
            <a:avLst/>
          </a:prstGeom>
        </p:spPr>
      </p:pic>
    </p:spTree>
    <p:extLst>
      <p:ext uri="{BB962C8B-B14F-4D97-AF65-F5344CB8AC3E}">
        <p14:creationId xmlns:p14="http://schemas.microsoft.com/office/powerpoint/2010/main" val="34320927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00088" y="1414463"/>
            <a:ext cx="215741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sng" strike="noStrike" kern="1200" cap="none" spc="0" normalizeH="0" baseline="0" noProof="0">
                <a:ln>
                  <a:noFill/>
                </a:ln>
                <a:solidFill>
                  <a:srgbClr val="FF0000"/>
                </a:solidFill>
                <a:effectLst>
                  <a:outerShdw blurRad="38100" dist="38100" dir="2700000" algn="tl">
                    <a:srgbClr val="000000">
                      <a:alpha val="43137"/>
                    </a:srgbClr>
                  </a:outerShdw>
                </a:effectLst>
                <a:uLnTx/>
                <a:uFillTx/>
                <a:latin typeface="#9Slide03 AllRoundGothic" panose="020B0703020202020104" pitchFamily="34" charset="0"/>
                <a:ea typeface="+mn-ea"/>
                <a:cs typeface="+mn-cs"/>
              </a:rPr>
              <a:t>BÀI CŨ:</a:t>
            </a:r>
          </a:p>
        </p:txBody>
      </p:sp>
      <p:sp>
        <p:nvSpPr>
          <p:cNvPr id="8" name="TextBox 7"/>
          <p:cNvSpPr txBox="1"/>
          <p:nvPr/>
        </p:nvSpPr>
        <p:spPr>
          <a:xfrm>
            <a:off x="513995" y="3535324"/>
            <a:ext cx="215741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9Slide03 AllRoundGothic" panose="020B0703020202020104" pitchFamily="34" charset="0"/>
                <a:ea typeface="+mn-ea"/>
                <a:cs typeface="+mn-cs"/>
              </a:rPr>
              <a:t>BÀI MỚI:</a:t>
            </a:r>
          </a:p>
        </p:txBody>
      </p:sp>
      <p:pic>
        <p:nvPicPr>
          <p:cNvPr id="2" name="Picture 1">
            <a:extLst>
              <a:ext uri="{FF2B5EF4-FFF2-40B4-BE49-F238E27FC236}">
                <a16:creationId xmlns="" xmlns:a16="http://schemas.microsoft.com/office/drawing/2014/main" id="{B87921CA-CA31-47C3-85F4-F3DF0B0E6323}"/>
              </a:ext>
            </a:extLst>
          </p:cNvPr>
          <p:cNvPicPr>
            <a:picLocks noChangeAspect="1"/>
          </p:cNvPicPr>
          <p:nvPr/>
        </p:nvPicPr>
        <p:blipFill>
          <a:blip r:embed="rId2"/>
          <a:stretch>
            <a:fillRect/>
          </a:stretch>
        </p:blipFill>
        <p:spPr>
          <a:xfrm>
            <a:off x="3430903" y="-91871"/>
            <a:ext cx="4767485" cy="2091109"/>
          </a:xfrm>
          <a:prstGeom prst="rect">
            <a:avLst/>
          </a:prstGeom>
        </p:spPr>
      </p:pic>
      <p:sp>
        <p:nvSpPr>
          <p:cNvPr id="10" name="TextBox 9">
            <a:extLst>
              <a:ext uri="{FF2B5EF4-FFF2-40B4-BE49-F238E27FC236}">
                <a16:creationId xmlns="" xmlns:a16="http://schemas.microsoft.com/office/drawing/2014/main" id="{A5E2D3DF-811C-4B86-837B-272CC0FA2622}"/>
              </a:ext>
            </a:extLst>
          </p:cNvPr>
          <p:cNvSpPr txBox="1"/>
          <p:nvPr/>
        </p:nvSpPr>
        <p:spPr>
          <a:xfrm>
            <a:off x="2538768" y="3745192"/>
            <a:ext cx="9139237" cy="1200329"/>
          </a:xfrm>
          <a:prstGeom prst="rect">
            <a:avLst/>
          </a:prstGeom>
          <a:noFill/>
        </p:spPr>
        <p:txBody>
          <a:bodyPr wrap="square">
            <a:spAutoFit/>
          </a:bodyPr>
          <a:lstStyle/>
          <a:p>
            <a:r>
              <a:rPr lang="pt-BR" sz="2400" dirty="0">
                <a:latin typeface="Times New Roman" panose="02020603050405020304" pitchFamily="18" charset="0"/>
                <a:cs typeface="Times New Roman" panose="02020603050405020304" pitchFamily="18" charset="0"/>
              </a:rPr>
              <a:t>Bài mới: Đọc thuộc đoạn trích Kiều ở lầu Ngưng Bích; dựa vào bài “Chị em Thúy Kiều” để tập phân tích văn bản</a:t>
            </a:r>
            <a:r>
              <a:rPr lang="pt-BR" sz="2400" b="1" u="sng" dirty="0">
                <a:latin typeface="Times New Roman" panose="02020603050405020304" pitchFamily="18" charset="0"/>
                <a:cs typeface="Times New Roman" panose="02020603050405020304" pitchFamily="18" charset="0"/>
              </a:rPr>
              <a:t>; tìm các yếu tố miêu tả và miêu tả nội tâm trong văn bản và phân tích tác dụng.</a:t>
            </a:r>
            <a:endParaRPr lang="en-US" sz="2400" b="1" u="sng"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 xmlns:a16="http://schemas.microsoft.com/office/drawing/2014/main" id="{FC441994-ACEC-4A12-BA62-32B71AFEF825}"/>
              </a:ext>
            </a:extLst>
          </p:cNvPr>
          <p:cNvSpPr txBox="1"/>
          <p:nvPr/>
        </p:nvSpPr>
        <p:spPr>
          <a:xfrm>
            <a:off x="2538768" y="1583912"/>
            <a:ext cx="9361684" cy="1938992"/>
          </a:xfrm>
          <a:prstGeom prst="rect">
            <a:avLst/>
          </a:prstGeom>
          <a:noFill/>
        </p:spPr>
        <p:txBody>
          <a:bodyPr wrap="square">
            <a:spAutoFit/>
          </a:bodyPr>
          <a:lstStyle/>
          <a:p>
            <a:pPr algn="just"/>
            <a:r>
              <a:rPr lang="pt-BR" sz="2400" dirty="0">
                <a:effectLst/>
                <a:latin typeface="Times New Roman" panose="02020603050405020304" pitchFamily="18" charset="0"/>
                <a:ea typeface="Calibri" panose="020F0502020204030204" pitchFamily="34" charset="0"/>
              </a:rPr>
              <a:t>- Nắm được những nét lớn về cuộc đời và sự nghiệp của ND.</a:t>
            </a:r>
            <a:endParaRPr lang="en-US" sz="2400" dirty="0">
              <a:effectLst/>
              <a:latin typeface="Times New Roman" panose="02020603050405020304" pitchFamily="18" charset="0"/>
              <a:ea typeface="Times New Roman" panose="02020603050405020304" pitchFamily="18" charset="0"/>
            </a:endParaRPr>
          </a:p>
          <a:p>
            <a:pPr algn="just"/>
            <a:r>
              <a:rPr lang="pt-BR" sz="2400" dirty="0">
                <a:effectLst/>
                <a:latin typeface="Times New Roman" panose="02020603050405020304" pitchFamily="18" charset="0"/>
                <a:ea typeface="Calibri" panose="020F0502020204030204" pitchFamily="34" charset="0"/>
              </a:rPr>
              <a:t>- Tóm tắt TK, nội dung - nghệ thuật đặc sắc của TK.</a:t>
            </a:r>
            <a:endParaRPr lang="en-US" sz="2400" dirty="0">
              <a:effectLst/>
              <a:latin typeface="Times New Roman" panose="02020603050405020304" pitchFamily="18" charset="0"/>
              <a:ea typeface="Times New Roman" panose="02020603050405020304" pitchFamily="18" charset="0"/>
            </a:endParaRPr>
          </a:p>
          <a:p>
            <a:pPr algn="just"/>
            <a:r>
              <a:rPr lang="pt-BR" sz="2400" dirty="0">
                <a:effectLst/>
                <a:latin typeface="Times New Roman" panose="02020603050405020304" pitchFamily="18" charset="0"/>
                <a:ea typeface="Calibri" panose="020F0502020204030204" pitchFamily="34" charset="0"/>
              </a:rPr>
              <a:t>- Thuộc đoạn trích Chị em TK; phân tích vẻ đẹp của TV, TK</a:t>
            </a:r>
            <a:endParaRPr lang="en-US" sz="2400" dirty="0">
              <a:effectLst/>
              <a:latin typeface="Times New Roman" panose="02020603050405020304" pitchFamily="18" charset="0"/>
              <a:ea typeface="Times New Roman" panose="02020603050405020304" pitchFamily="18" charset="0"/>
            </a:endParaRPr>
          </a:p>
          <a:p>
            <a:pPr algn="just"/>
            <a:r>
              <a:rPr lang="pt-BR" sz="2400" dirty="0">
                <a:effectLst/>
                <a:latin typeface="Times New Roman" panose="02020603050405020304" pitchFamily="18" charset="0"/>
                <a:ea typeface="Calibri" panose="020F0502020204030204" pitchFamily="34" charset="0"/>
              </a:rPr>
              <a:t>- Tìm hiểu các đoạn trích có yếu tổ miêu tả trong TK và phân tích tác dụng của nó</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37945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9F49AF86-2599-4F6F-811D-03E4ABAFBBB4}"/>
              </a:ext>
            </a:extLst>
          </p:cNvPr>
          <p:cNvSpPr/>
          <p:nvPr/>
        </p:nvSpPr>
        <p:spPr>
          <a:xfrm>
            <a:off x="257175" y="739776"/>
            <a:ext cx="5691188" cy="5961062"/>
          </a:xfrm>
          <a:prstGeom prst="rect">
            <a:avLst/>
          </a:prstGeom>
          <a:solidFill>
            <a:schemeClr val="accent6">
              <a:lumMod val="40000"/>
              <a:lumOff val="60000"/>
            </a:schemeClr>
          </a:solidFill>
          <a:ln w="12700" cap="flat" cmpd="sng" algn="ctr">
            <a:solidFill>
              <a:srgbClr val="333399"/>
            </a:solidFill>
            <a:prstDash val="solid"/>
            <a:miter lim="800000"/>
          </a:ln>
          <a:effectLst/>
        </p:spPr>
        <p:txBody>
          <a:bodyPr anchor="t"/>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lnSpc>
                <a:spcPct val="90000"/>
              </a:lnSpc>
              <a:spcBef>
                <a:spcPts val="600"/>
              </a:spcBef>
            </a:pPr>
            <a:r>
              <a:rPr lang="en-US" altLang="en-US" sz="2400" b="1" i="1" dirty="0">
                <a:latin typeface="Times New Roman" pitchFamily="18" charset="0"/>
              </a:rPr>
              <a:t> </a:t>
            </a:r>
            <a:r>
              <a:rPr lang="en-US" altLang="en-US" sz="2400" b="1" i="1" dirty="0" err="1">
                <a:latin typeface="Times New Roman" pitchFamily="18" charset="0"/>
              </a:rPr>
              <a:t>Trước</a:t>
            </a:r>
            <a:r>
              <a:rPr lang="en-US" altLang="en-US" sz="2400" b="1" i="1" dirty="0">
                <a:latin typeface="Times New Roman" pitchFamily="18" charset="0"/>
              </a:rPr>
              <a:t> </a:t>
            </a:r>
            <a:r>
              <a:rPr lang="en-US" altLang="en-US" sz="2400" b="1" i="1" dirty="0" err="1">
                <a:latin typeface="Times New Roman" pitchFamily="18" charset="0"/>
              </a:rPr>
              <a:t>lầu</a:t>
            </a:r>
            <a:r>
              <a:rPr lang="en-US" altLang="en-US" sz="2400" b="1" i="1" dirty="0">
                <a:latin typeface="Times New Roman" pitchFamily="18" charset="0"/>
              </a:rPr>
              <a:t> </a:t>
            </a:r>
            <a:r>
              <a:rPr lang="en-US" altLang="en-US" sz="2400" b="1" i="1" dirty="0" err="1">
                <a:latin typeface="Times New Roman" pitchFamily="18" charset="0"/>
              </a:rPr>
              <a:t>Ngưng</a:t>
            </a:r>
            <a:r>
              <a:rPr lang="en-US" altLang="en-US" sz="2400" b="1" i="1" dirty="0">
                <a:latin typeface="Times New Roman" pitchFamily="18" charset="0"/>
              </a:rPr>
              <a:t> </a:t>
            </a:r>
            <a:r>
              <a:rPr lang="en-US" altLang="en-US" sz="2400" b="1" i="1" dirty="0" err="1">
                <a:latin typeface="Times New Roman" pitchFamily="18" charset="0"/>
              </a:rPr>
              <a:t>Bích</a:t>
            </a:r>
            <a:r>
              <a:rPr lang="en-US" altLang="en-US" sz="2400" b="1" i="1" dirty="0">
                <a:latin typeface="Times New Roman" pitchFamily="18" charset="0"/>
              </a:rPr>
              <a:t> </a:t>
            </a:r>
            <a:r>
              <a:rPr lang="en-US" altLang="en-US" sz="2400" b="1" i="1" dirty="0" err="1">
                <a:latin typeface="Times New Roman" pitchFamily="18" charset="0"/>
              </a:rPr>
              <a:t>khóa</a:t>
            </a:r>
            <a:r>
              <a:rPr lang="en-US" altLang="en-US" sz="2400" b="1" i="1" dirty="0">
                <a:latin typeface="Times New Roman" pitchFamily="18" charset="0"/>
              </a:rPr>
              <a:t> </a:t>
            </a:r>
            <a:r>
              <a:rPr lang="en-US" altLang="en-US" sz="2400" b="1" i="1" dirty="0" err="1">
                <a:latin typeface="Times New Roman" pitchFamily="18" charset="0"/>
              </a:rPr>
              <a:t>xuân</a:t>
            </a:r>
            <a:r>
              <a:rPr lang="en-US" altLang="en-US" sz="2400" b="1" i="1" dirty="0">
                <a:latin typeface="Times New Roman" pitchFamily="18" charset="0"/>
              </a:rPr>
              <a:t>,</a:t>
            </a:r>
          </a:p>
          <a:p>
            <a:pPr algn="ctr">
              <a:lnSpc>
                <a:spcPct val="90000"/>
              </a:lnSpc>
              <a:spcBef>
                <a:spcPts val="600"/>
              </a:spcBef>
            </a:pPr>
            <a:r>
              <a:rPr lang="en-US" altLang="en-US" sz="2400" b="1" i="1" dirty="0" err="1">
                <a:latin typeface="Times New Roman" pitchFamily="18" charset="0"/>
              </a:rPr>
              <a:t>Vẻ</a:t>
            </a:r>
            <a:r>
              <a:rPr lang="en-US" altLang="en-US" sz="2400" b="1" i="1" dirty="0">
                <a:latin typeface="Times New Roman" pitchFamily="18" charset="0"/>
              </a:rPr>
              <a:t> non </a:t>
            </a:r>
            <a:r>
              <a:rPr lang="en-US" altLang="en-US" sz="2400" b="1" i="1" dirty="0" err="1">
                <a:latin typeface="Times New Roman" pitchFamily="18" charset="0"/>
              </a:rPr>
              <a:t>xa</a:t>
            </a:r>
            <a:r>
              <a:rPr lang="en-US" altLang="en-US" sz="2400" b="1" i="1" dirty="0">
                <a:latin typeface="Times New Roman" pitchFamily="18" charset="0"/>
              </a:rPr>
              <a:t> </a:t>
            </a:r>
            <a:r>
              <a:rPr lang="en-US" altLang="en-US" sz="2400" b="1" i="1" dirty="0" err="1">
                <a:latin typeface="Times New Roman" pitchFamily="18" charset="0"/>
              </a:rPr>
              <a:t>tấm</a:t>
            </a:r>
            <a:r>
              <a:rPr lang="en-US" altLang="en-US" sz="2400" b="1" i="1" dirty="0">
                <a:latin typeface="Times New Roman" pitchFamily="18" charset="0"/>
              </a:rPr>
              <a:t> </a:t>
            </a:r>
            <a:r>
              <a:rPr lang="en-US" altLang="en-US" sz="2400" b="1" i="1" dirty="0" err="1">
                <a:latin typeface="Times New Roman" pitchFamily="18" charset="0"/>
              </a:rPr>
              <a:t>trăng</a:t>
            </a:r>
            <a:r>
              <a:rPr lang="en-US" altLang="en-US" sz="2400" b="1" i="1" dirty="0">
                <a:latin typeface="Times New Roman" pitchFamily="18" charset="0"/>
              </a:rPr>
              <a:t> </a:t>
            </a:r>
            <a:r>
              <a:rPr lang="en-US" altLang="en-US" sz="2400" b="1" i="1" dirty="0" err="1">
                <a:latin typeface="Times New Roman" pitchFamily="18" charset="0"/>
              </a:rPr>
              <a:t>gần</a:t>
            </a:r>
            <a:r>
              <a:rPr lang="en-US" altLang="en-US" sz="2400" b="1" i="1" dirty="0">
                <a:latin typeface="Times New Roman" pitchFamily="18" charset="0"/>
              </a:rPr>
              <a:t> ở </a:t>
            </a:r>
            <a:r>
              <a:rPr lang="en-US" altLang="en-US" sz="2400" b="1" i="1" dirty="0" err="1">
                <a:latin typeface="Times New Roman" pitchFamily="18" charset="0"/>
              </a:rPr>
              <a:t>chung</a:t>
            </a:r>
            <a:r>
              <a:rPr lang="en-US" altLang="en-US" sz="2400" b="1" i="1" dirty="0">
                <a:latin typeface="Times New Roman" pitchFamily="18" charset="0"/>
              </a:rPr>
              <a:t>.</a:t>
            </a:r>
          </a:p>
          <a:p>
            <a:pPr algn="ctr">
              <a:lnSpc>
                <a:spcPct val="90000"/>
              </a:lnSpc>
              <a:spcBef>
                <a:spcPts val="600"/>
              </a:spcBef>
            </a:pPr>
            <a:r>
              <a:rPr lang="en-US" altLang="en-US" sz="2400" b="1" i="1" dirty="0">
                <a:latin typeface="Times New Roman" pitchFamily="18" charset="0"/>
              </a:rPr>
              <a:t>     </a:t>
            </a:r>
            <a:r>
              <a:rPr lang="en-US" altLang="en-US" sz="2400" b="1" i="1" dirty="0" err="1">
                <a:latin typeface="Times New Roman" pitchFamily="18" charset="0"/>
              </a:rPr>
              <a:t>Bốn</a:t>
            </a:r>
            <a:r>
              <a:rPr lang="en-US" altLang="en-US" sz="2400" b="1" i="1" dirty="0">
                <a:latin typeface="Times New Roman" pitchFamily="18" charset="0"/>
              </a:rPr>
              <a:t> </a:t>
            </a:r>
            <a:r>
              <a:rPr lang="en-US" altLang="en-US" sz="2400" b="1" i="1" dirty="0" err="1">
                <a:latin typeface="Times New Roman" pitchFamily="18" charset="0"/>
              </a:rPr>
              <a:t>bề</a:t>
            </a:r>
            <a:r>
              <a:rPr lang="en-US" altLang="en-US" sz="2400" b="1" i="1" dirty="0">
                <a:latin typeface="Times New Roman" pitchFamily="18" charset="0"/>
              </a:rPr>
              <a:t> </a:t>
            </a:r>
            <a:r>
              <a:rPr lang="en-US" altLang="en-US" sz="2400" b="1" i="1" dirty="0" err="1">
                <a:latin typeface="Times New Roman" pitchFamily="18" charset="0"/>
              </a:rPr>
              <a:t>bát</a:t>
            </a:r>
            <a:r>
              <a:rPr lang="en-US" altLang="en-US" sz="2400" b="1" i="1" dirty="0">
                <a:latin typeface="Times New Roman" pitchFamily="18" charset="0"/>
              </a:rPr>
              <a:t> </a:t>
            </a:r>
            <a:r>
              <a:rPr lang="en-US" altLang="en-US" sz="2400" b="1" i="1" dirty="0" err="1">
                <a:latin typeface="Times New Roman" pitchFamily="18" charset="0"/>
              </a:rPr>
              <a:t>ngát</a:t>
            </a:r>
            <a:r>
              <a:rPr lang="en-US" altLang="en-US" sz="2400" b="1" i="1" dirty="0">
                <a:latin typeface="Times New Roman" pitchFamily="18" charset="0"/>
              </a:rPr>
              <a:t> </a:t>
            </a:r>
            <a:r>
              <a:rPr lang="en-US" altLang="en-US" sz="2400" b="1" i="1" dirty="0" err="1">
                <a:latin typeface="Times New Roman" pitchFamily="18" charset="0"/>
              </a:rPr>
              <a:t>xa</a:t>
            </a:r>
            <a:r>
              <a:rPr lang="en-US" altLang="en-US" sz="2400" b="1" i="1" dirty="0">
                <a:latin typeface="Times New Roman" pitchFamily="18" charset="0"/>
              </a:rPr>
              <a:t> </a:t>
            </a:r>
            <a:r>
              <a:rPr lang="en-US" altLang="en-US" sz="2400" b="1" i="1" dirty="0" err="1">
                <a:latin typeface="Times New Roman" pitchFamily="18" charset="0"/>
              </a:rPr>
              <a:t>trông</a:t>
            </a:r>
            <a:r>
              <a:rPr lang="en-US" altLang="en-US" sz="2400" b="1" i="1" dirty="0">
                <a:latin typeface="Times New Roman" pitchFamily="18" charset="0"/>
              </a:rPr>
              <a:t>,</a:t>
            </a:r>
          </a:p>
          <a:p>
            <a:pPr algn="ctr">
              <a:lnSpc>
                <a:spcPct val="90000"/>
              </a:lnSpc>
              <a:spcBef>
                <a:spcPts val="600"/>
              </a:spcBef>
            </a:pPr>
            <a:r>
              <a:rPr lang="en-US" altLang="en-US" sz="2400" b="1" i="1" dirty="0" err="1">
                <a:latin typeface="Times New Roman" pitchFamily="18" charset="0"/>
              </a:rPr>
              <a:t>Cát</a:t>
            </a:r>
            <a:r>
              <a:rPr lang="en-US" altLang="en-US" sz="2400" b="1" i="1" dirty="0">
                <a:latin typeface="Times New Roman" pitchFamily="18" charset="0"/>
              </a:rPr>
              <a:t> </a:t>
            </a:r>
            <a:r>
              <a:rPr lang="en-US" altLang="en-US" sz="2400" b="1" i="1" dirty="0" err="1">
                <a:latin typeface="Times New Roman" pitchFamily="18" charset="0"/>
              </a:rPr>
              <a:t>vàng</a:t>
            </a:r>
            <a:r>
              <a:rPr lang="en-US" altLang="en-US" sz="2400" b="1" i="1" dirty="0">
                <a:latin typeface="Times New Roman" pitchFamily="18" charset="0"/>
              </a:rPr>
              <a:t> </a:t>
            </a:r>
            <a:r>
              <a:rPr lang="en-US" altLang="en-US" sz="2400" b="1" i="1" dirty="0" err="1">
                <a:latin typeface="Times New Roman" pitchFamily="18" charset="0"/>
              </a:rPr>
              <a:t>cồn</a:t>
            </a:r>
            <a:r>
              <a:rPr lang="en-US" altLang="en-US" sz="2400" b="1" i="1" dirty="0">
                <a:latin typeface="Times New Roman" pitchFamily="18" charset="0"/>
              </a:rPr>
              <a:t> </a:t>
            </a:r>
            <a:r>
              <a:rPr lang="en-US" altLang="en-US" sz="2400" b="1" i="1" dirty="0" err="1">
                <a:latin typeface="Times New Roman" pitchFamily="18" charset="0"/>
              </a:rPr>
              <a:t>nọ</a:t>
            </a:r>
            <a:r>
              <a:rPr lang="en-US" altLang="en-US" sz="2400" b="1" i="1" dirty="0">
                <a:latin typeface="Times New Roman" pitchFamily="18" charset="0"/>
              </a:rPr>
              <a:t> </a:t>
            </a:r>
            <a:r>
              <a:rPr lang="en-US" altLang="en-US" sz="2400" b="1" i="1" dirty="0" err="1">
                <a:latin typeface="Times New Roman" pitchFamily="18" charset="0"/>
              </a:rPr>
              <a:t>bụi</a:t>
            </a:r>
            <a:r>
              <a:rPr lang="en-US" altLang="en-US" sz="2400" b="1" i="1" dirty="0">
                <a:latin typeface="Times New Roman" pitchFamily="18" charset="0"/>
              </a:rPr>
              <a:t> </a:t>
            </a:r>
            <a:r>
              <a:rPr lang="en-US" altLang="en-US" sz="2400" b="1" i="1" dirty="0" err="1">
                <a:latin typeface="Times New Roman" pitchFamily="18" charset="0"/>
              </a:rPr>
              <a:t>hồng</a:t>
            </a:r>
            <a:r>
              <a:rPr lang="en-US" altLang="en-US" sz="2400" b="1" i="1" dirty="0">
                <a:latin typeface="Times New Roman" pitchFamily="18" charset="0"/>
              </a:rPr>
              <a:t> </a:t>
            </a:r>
            <a:r>
              <a:rPr lang="en-US" altLang="en-US" sz="2400" b="1" i="1" dirty="0" err="1">
                <a:latin typeface="Times New Roman" pitchFamily="18" charset="0"/>
              </a:rPr>
              <a:t>dặm</a:t>
            </a:r>
            <a:r>
              <a:rPr lang="en-US" altLang="en-US" sz="2400" b="1" i="1" dirty="0">
                <a:latin typeface="Times New Roman" pitchFamily="18" charset="0"/>
              </a:rPr>
              <a:t> kia.</a:t>
            </a:r>
          </a:p>
          <a:p>
            <a:pPr algn="ctr">
              <a:lnSpc>
                <a:spcPct val="90000"/>
              </a:lnSpc>
              <a:spcBef>
                <a:spcPts val="600"/>
              </a:spcBef>
            </a:pPr>
            <a:r>
              <a:rPr lang="en-US" altLang="en-US" sz="2400" b="1" i="1" dirty="0">
                <a:latin typeface="Times New Roman" pitchFamily="18" charset="0"/>
              </a:rPr>
              <a:t>     </a:t>
            </a:r>
            <a:r>
              <a:rPr lang="en-US" altLang="en-US" sz="2400" b="1" i="1" dirty="0" err="1">
                <a:latin typeface="Times New Roman" pitchFamily="18" charset="0"/>
              </a:rPr>
              <a:t>Bẽ</a:t>
            </a:r>
            <a:r>
              <a:rPr lang="en-US" altLang="en-US" sz="2400" b="1" i="1" dirty="0">
                <a:latin typeface="Times New Roman" pitchFamily="18" charset="0"/>
              </a:rPr>
              <a:t> </a:t>
            </a:r>
            <a:r>
              <a:rPr lang="en-US" altLang="en-US" sz="2400" b="1" i="1" dirty="0" err="1">
                <a:latin typeface="Times New Roman" pitchFamily="18" charset="0"/>
              </a:rPr>
              <a:t>bàng</a:t>
            </a:r>
            <a:r>
              <a:rPr lang="en-US" altLang="en-US" sz="2400" b="1" i="1" dirty="0">
                <a:latin typeface="Times New Roman" pitchFamily="18" charset="0"/>
              </a:rPr>
              <a:t> </a:t>
            </a:r>
            <a:r>
              <a:rPr lang="en-US" altLang="en-US" sz="2400" b="1" i="1" dirty="0" err="1">
                <a:latin typeface="Times New Roman" pitchFamily="18" charset="0"/>
              </a:rPr>
              <a:t>mây</a:t>
            </a:r>
            <a:r>
              <a:rPr lang="en-US" altLang="en-US" sz="2400" b="1" i="1" dirty="0">
                <a:latin typeface="Times New Roman" pitchFamily="18" charset="0"/>
              </a:rPr>
              <a:t> </a:t>
            </a:r>
            <a:r>
              <a:rPr lang="en-US" altLang="en-US" sz="2400" b="1" i="1" dirty="0" err="1">
                <a:latin typeface="Times New Roman" pitchFamily="18" charset="0"/>
              </a:rPr>
              <a:t>sớm</a:t>
            </a:r>
            <a:r>
              <a:rPr lang="en-US" altLang="en-US" sz="2400" b="1" i="1" dirty="0">
                <a:latin typeface="Times New Roman" pitchFamily="18" charset="0"/>
              </a:rPr>
              <a:t> </a:t>
            </a:r>
            <a:r>
              <a:rPr lang="en-US" altLang="en-US" sz="2400" b="1" i="1" dirty="0" err="1">
                <a:latin typeface="Times New Roman" pitchFamily="18" charset="0"/>
              </a:rPr>
              <a:t>đèn</a:t>
            </a:r>
            <a:r>
              <a:rPr lang="en-US" altLang="en-US" sz="2400" b="1" i="1" dirty="0">
                <a:latin typeface="Times New Roman" pitchFamily="18" charset="0"/>
              </a:rPr>
              <a:t> </a:t>
            </a:r>
            <a:r>
              <a:rPr lang="en-US" altLang="en-US" sz="2400" b="1" i="1" dirty="0" err="1">
                <a:latin typeface="Times New Roman" pitchFamily="18" charset="0"/>
              </a:rPr>
              <a:t>khuya</a:t>
            </a:r>
            <a:r>
              <a:rPr lang="en-US" altLang="en-US" sz="2400" b="1" i="1" dirty="0">
                <a:latin typeface="Times New Roman" pitchFamily="18" charset="0"/>
              </a:rPr>
              <a:t>,</a:t>
            </a:r>
          </a:p>
          <a:p>
            <a:pPr algn="ctr">
              <a:lnSpc>
                <a:spcPct val="90000"/>
              </a:lnSpc>
              <a:spcBef>
                <a:spcPts val="600"/>
              </a:spcBef>
            </a:pPr>
            <a:r>
              <a:rPr lang="en-US" altLang="en-US" sz="2400" b="1" i="1" dirty="0" err="1">
                <a:latin typeface="Times New Roman" pitchFamily="18" charset="0"/>
              </a:rPr>
              <a:t>Nửa</a:t>
            </a:r>
            <a:r>
              <a:rPr lang="en-US" altLang="en-US" sz="2400" b="1" i="1" dirty="0">
                <a:latin typeface="Times New Roman" pitchFamily="18" charset="0"/>
              </a:rPr>
              <a:t> </a:t>
            </a:r>
            <a:r>
              <a:rPr lang="en-US" altLang="en-US" sz="2400" b="1" i="1" dirty="0" err="1">
                <a:latin typeface="Times New Roman" pitchFamily="18" charset="0"/>
              </a:rPr>
              <a:t>tình</a:t>
            </a:r>
            <a:r>
              <a:rPr lang="en-US" altLang="en-US" sz="2400" b="1" i="1" dirty="0">
                <a:latin typeface="Times New Roman" pitchFamily="18" charset="0"/>
              </a:rPr>
              <a:t> </a:t>
            </a:r>
            <a:r>
              <a:rPr lang="en-US" altLang="en-US" sz="2400" b="1" i="1" dirty="0" err="1">
                <a:latin typeface="Times New Roman" pitchFamily="18" charset="0"/>
              </a:rPr>
              <a:t>nửa</a:t>
            </a:r>
            <a:r>
              <a:rPr lang="en-US" altLang="en-US" sz="2400" b="1" i="1" dirty="0">
                <a:latin typeface="Times New Roman" pitchFamily="18" charset="0"/>
              </a:rPr>
              <a:t> </a:t>
            </a:r>
            <a:r>
              <a:rPr lang="en-US" altLang="en-US" sz="2400" b="1" i="1" dirty="0" err="1">
                <a:latin typeface="Times New Roman" pitchFamily="18" charset="0"/>
              </a:rPr>
              <a:t>cảnh</a:t>
            </a:r>
            <a:r>
              <a:rPr lang="en-US" altLang="en-US" sz="2400" b="1" i="1" dirty="0">
                <a:latin typeface="Times New Roman" pitchFamily="18" charset="0"/>
              </a:rPr>
              <a:t> </a:t>
            </a:r>
            <a:r>
              <a:rPr lang="en-US" altLang="en-US" sz="2400" b="1" i="1" dirty="0" err="1">
                <a:latin typeface="Times New Roman" pitchFamily="18" charset="0"/>
              </a:rPr>
              <a:t>như</a:t>
            </a:r>
            <a:r>
              <a:rPr lang="en-US" altLang="en-US" sz="2400" b="1" i="1" dirty="0">
                <a:latin typeface="Times New Roman" pitchFamily="18" charset="0"/>
              </a:rPr>
              <a:t> chia </a:t>
            </a:r>
            <a:r>
              <a:rPr lang="en-US" altLang="en-US" sz="2400" b="1" i="1" dirty="0" err="1">
                <a:latin typeface="Times New Roman" pitchFamily="18" charset="0"/>
              </a:rPr>
              <a:t>tấm</a:t>
            </a:r>
            <a:r>
              <a:rPr lang="en-US" altLang="en-US" sz="2400" b="1" i="1" dirty="0">
                <a:latin typeface="Times New Roman" pitchFamily="18" charset="0"/>
              </a:rPr>
              <a:t> </a:t>
            </a:r>
            <a:r>
              <a:rPr lang="en-US" altLang="en-US" sz="2400" b="1" i="1" dirty="0" err="1">
                <a:latin typeface="Times New Roman" pitchFamily="18" charset="0"/>
              </a:rPr>
              <a:t>lòng</a:t>
            </a:r>
            <a:r>
              <a:rPr lang="en-US" altLang="en-US" sz="2400" b="1" i="1" dirty="0">
                <a:latin typeface="Times New Roman" pitchFamily="18" charset="0"/>
              </a:rPr>
              <a:t>.</a:t>
            </a:r>
          </a:p>
          <a:p>
            <a:pPr algn="ctr">
              <a:lnSpc>
                <a:spcPct val="90000"/>
              </a:lnSpc>
              <a:spcBef>
                <a:spcPts val="600"/>
              </a:spcBef>
            </a:pPr>
            <a:r>
              <a:rPr lang="en-US" altLang="en-US" sz="2400" b="1" i="1" dirty="0">
                <a:latin typeface="Times New Roman" pitchFamily="18" charset="0"/>
              </a:rPr>
              <a:t>     </a:t>
            </a:r>
            <a:r>
              <a:rPr lang="en-US" altLang="en-US" sz="2400" b="1" i="1" dirty="0" err="1">
                <a:latin typeface="Times New Roman" pitchFamily="18" charset="0"/>
              </a:rPr>
              <a:t>Tưởng</a:t>
            </a:r>
            <a:r>
              <a:rPr lang="en-US" altLang="en-US" sz="2400" b="1" i="1" dirty="0">
                <a:latin typeface="Times New Roman" pitchFamily="18" charset="0"/>
              </a:rPr>
              <a:t> </a:t>
            </a:r>
            <a:r>
              <a:rPr lang="en-US" altLang="en-US" sz="2400" b="1" i="1" dirty="0" err="1">
                <a:latin typeface="Times New Roman" pitchFamily="18" charset="0"/>
              </a:rPr>
              <a:t>người</a:t>
            </a:r>
            <a:r>
              <a:rPr lang="en-US" altLang="en-US" sz="2400" b="1" i="1" dirty="0">
                <a:latin typeface="Times New Roman" pitchFamily="18" charset="0"/>
              </a:rPr>
              <a:t> </a:t>
            </a:r>
            <a:r>
              <a:rPr lang="en-US" altLang="en-US" sz="2400" b="1" i="1" dirty="0" err="1">
                <a:latin typeface="Times New Roman" pitchFamily="18" charset="0"/>
              </a:rPr>
              <a:t>dưới</a:t>
            </a:r>
            <a:r>
              <a:rPr lang="en-US" altLang="en-US" sz="2400" b="1" i="1" dirty="0">
                <a:latin typeface="Times New Roman" pitchFamily="18" charset="0"/>
              </a:rPr>
              <a:t> </a:t>
            </a:r>
            <a:r>
              <a:rPr lang="en-US" altLang="en-US" sz="2400" b="1" i="1" dirty="0" err="1">
                <a:latin typeface="Times New Roman" pitchFamily="18" charset="0"/>
              </a:rPr>
              <a:t>nguyệt</a:t>
            </a:r>
            <a:r>
              <a:rPr lang="en-US" altLang="en-US" sz="2400" b="1" i="1" dirty="0">
                <a:latin typeface="Times New Roman" pitchFamily="18" charset="0"/>
              </a:rPr>
              <a:t> </a:t>
            </a:r>
            <a:r>
              <a:rPr lang="en-US" altLang="en-US" sz="2400" b="1" i="1" dirty="0" err="1">
                <a:latin typeface="Times New Roman" pitchFamily="18" charset="0"/>
              </a:rPr>
              <a:t>chén</a:t>
            </a:r>
            <a:r>
              <a:rPr lang="en-US" altLang="en-US" sz="2400" b="1" i="1" dirty="0">
                <a:latin typeface="Times New Roman" pitchFamily="18" charset="0"/>
              </a:rPr>
              <a:t> </a:t>
            </a:r>
            <a:r>
              <a:rPr lang="en-US" altLang="en-US" sz="2400" b="1" i="1" dirty="0" err="1">
                <a:latin typeface="Times New Roman" pitchFamily="18" charset="0"/>
              </a:rPr>
              <a:t>đồng</a:t>
            </a:r>
            <a:r>
              <a:rPr lang="en-US" altLang="en-US" sz="2400" b="1" i="1" dirty="0">
                <a:latin typeface="Times New Roman" pitchFamily="18" charset="0"/>
              </a:rPr>
              <a:t>,</a:t>
            </a:r>
          </a:p>
          <a:p>
            <a:pPr algn="ctr">
              <a:lnSpc>
                <a:spcPct val="90000"/>
              </a:lnSpc>
              <a:spcBef>
                <a:spcPts val="600"/>
              </a:spcBef>
            </a:pPr>
            <a:r>
              <a:rPr lang="en-US" altLang="en-US" sz="2400" b="1" i="1" dirty="0">
                <a:latin typeface="Times New Roman" pitchFamily="18" charset="0"/>
              </a:rPr>
              <a:t>Tin </a:t>
            </a:r>
            <a:r>
              <a:rPr lang="en-US" altLang="en-US" sz="2400" b="1" i="1" dirty="0" err="1">
                <a:latin typeface="Times New Roman" pitchFamily="18" charset="0"/>
              </a:rPr>
              <a:t>sương</a:t>
            </a:r>
            <a:r>
              <a:rPr lang="en-US" altLang="en-US" sz="2400" b="1" i="1" dirty="0">
                <a:latin typeface="Times New Roman" pitchFamily="18" charset="0"/>
              </a:rPr>
              <a:t> </a:t>
            </a:r>
            <a:r>
              <a:rPr lang="en-US" altLang="en-US" sz="2400" b="1" i="1" dirty="0" err="1">
                <a:latin typeface="Times New Roman" pitchFamily="18" charset="0"/>
              </a:rPr>
              <a:t>luống</a:t>
            </a:r>
            <a:r>
              <a:rPr lang="en-US" altLang="en-US" sz="2400" b="1" i="1" dirty="0">
                <a:latin typeface="Times New Roman" pitchFamily="18" charset="0"/>
              </a:rPr>
              <a:t> </a:t>
            </a:r>
            <a:r>
              <a:rPr lang="en-US" altLang="en-US" sz="2400" b="1" i="1" dirty="0" err="1">
                <a:latin typeface="Times New Roman" pitchFamily="18" charset="0"/>
              </a:rPr>
              <a:t>những</a:t>
            </a:r>
            <a:r>
              <a:rPr lang="en-US" altLang="en-US" sz="2400" b="1" i="1" dirty="0">
                <a:latin typeface="Times New Roman" pitchFamily="18" charset="0"/>
              </a:rPr>
              <a:t> </a:t>
            </a:r>
            <a:r>
              <a:rPr lang="en-US" altLang="en-US" sz="2400" b="1" i="1" dirty="0" err="1">
                <a:latin typeface="Times New Roman" pitchFamily="18" charset="0"/>
              </a:rPr>
              <a:t>rày</a:t>
            </a:r>
            <a:r>
              <a:rPr lang="en-US" altLang="en-US" sz="2400" b="1" i="1" dirty="0">
                <a:latin typeface="Times New Roman" pitchFamily="18" charset="0"/>
              </a:rPr>
              <a:t> </a:t>
            </a:r>
            <a:r>
              <a:rPr lang="en-US" altLang="en-US" sz="2400" b="1" i="1" dirty="0" err="1">
                <a:latin typeface="Times New Roman" pitchFamily="18" charset="0"/>
              </a:rPr>
              <a:t>trông</a:t>
            </a:r>
            <a:r>
              <a:rPr lang="en-US" altLang="en-US" sz="2400" b="1" i="1" dirty="0">
                <a:latin typeface="Times New Roman" pitchFamily="18" charset="0"/>
              </a:rPr>
              <a:t> </a:t>
            </a:r>
            <a:r>
              <a:rPr lang="en-US" altLang="en-US" sz="2400" b="1" i="1" dirty="0" err="1">
                <a:latin typeface="Times New Roman" pitchFamily="18" charset="0"/>
              </a:rPr>
              <a:t>mai</a:t>
            </a:r>
            <a:r>
              <a:rPr lang="en-US" altLang="en-US" sz="2400" b="1" i="1" dirty="0">
                <a:latin typeface="Times New Roman" pitchFamily="18" charset="0"/>
              </a:rPr>
              <a:t> </a:t>
            </a:r>
            <a:r>
              <a:rPr lang="en-US" altLang="en-US" sz="2400" b="1" i="1" dirty="0" err="1">
                <a:latin typeface="Times New Roman" pitchFamily="18" charset="0"/>
              </a:rPr>
              <a:t>chờ</a:t>
            </a:r>
            <a:r>
              <a:rPr lang="en-US" altLang="en-US" sz="2400" b="1" i="1" dirty="0">
                <a:latin typeface="Times New Roman" pitchFamily="18" charset="0"/>
              </a:rPr>
              <a:t>.</a:t>
            </a:r>
          </a:p>
          <a:p>
            <a:pPr algn="ctr">
              <a:lnSpc>
                <a:spcPct val="90000"/>
              </a:lnSpc>
              <a:spcBef>
                <a:spcPts val="600"/>
              </a:spcBef>
            </a:pPr>
            <a:r>
              <a:rPr lang="en-US" altLang="en-US" sz="2400" b="1" i="1" dirty="0">
                <a:latin typeface="Times New Roman" pitchFamily="18" charset="0"/>
              </a:rPr>
              <a:t>     </a:t>
            </a:r>
            <a:r>
              <a:rPr lang="en-US" altLang="en-US" sz="2400" b="1" i="1" dirty="0" err="1">
                <a:latin typeface="Times New Roman" pitchFamily="18" charset="0"/>
              </a:rPr>
              <a:t>Bên</a:t>
            </a:r>
            <a:r>
              <a:rPr lang="en-US" altLang="en-US" sz="2400" b="1" i="1" dirty="0">
                <a:latin typeface="Times New Roman" pitchFamily="18" charset="0"/>
              </a:rPr>
              <a:t> </a:t>
            </a:r>
            <a:r>
              <a:rPr lang="en-US" altLang="en-US" sz="2400" b="1" i="1" dirty="0" err="1">
                <a:latin typeface="Times New Roman" pitchFamily="18" charset="0"/>
              </a:rPr>
              <a:t>trời</a:t>
            </a:r>
            <a:r>
              <a:rPr lang="en-US" altLang="en-US" sz="2400" b="1" i="1" dirty="0">
                <a:latin typeface="Times New Roman" pitchFamily="18" charset="0"/>
              </a:rPr>
              <a:t> </a:t>
            </a:r>
            <a:r>
              <a:rPr lang="en-US" altLang="en-US" sz="2400" b="1" i="1" dirty="0" err="1">
                <a:latin typeface="Times New Roman" pitchFamily="18" charset="0"/>
              </a:rPr>
              <a:t>góc</a:t>
            </a:r>
            <a:r>
              <a:rPr lang="en-US" altLang="en-US" sz="2400" b="1" i="1" dirty="0">
                <a:latin typeface="Times New Roman" pitchFamily="18" charset="0"/>
              </a:rPr>
              <a:t> </a:t>
            </a:r>
            <a:r>
              <a:rPr lang="en-US" altLang="en-US" sz="2400" b="1" i="1" dirty="0" err="1">
                <a:latin typeface="Times New Roman" pitchFamily="18" charset="0"/>
              </a:rPr>
              <a:t>bể</a:t>
            </a:r>
            <a:r>
              <a:rPr lang="en-US" altLang="en-US" sz="2400" b="1" i="1" dirty="0">
                <a:latin typeface="Times New Roman" pitchFamily="18" charset="0"/>
              </a:rPr>
              <a:t> </a:t>
            </a:r>
            <a:r>
              <a:rPr lang="en-US" altLang="en-US" sz="2400" b="1" i="1" dirty="0" err="1">
                <a:latin typeface="Times New Roman" pitchFamily="18" charset="0"/>
              </a:rPr>
              <a:t>bơ</a:t>
            </a:r>
            <a:r>
              <a:rPr lang="en-US" altLang="en-US" sz="2400" b="1" i="1" dirty="0">
                <a:latin typeface="Times New Roman" pitchFamily="18" charset="0"/>
              </a:rPr>
              <a:t> </a:t>
            </a:r>
            <a:r>
              <a:rPr lang="en-US" altLang="en-US" sz="2400" b="1" i="1" dirty="0" err="1">
                <a:latin typeface="Times New Roman" pitchFamily="18" charset="0"/>
              </a:rPr>
              <a:t>vơ</a:t>
            </a:r>
            <a:r>
              <a:rPr lang="en-US" altLang="en-US" sz="2400" b="1" i="1" dirty="0">
                <a:latin typeface="Times New Roman" pitchFamily="18" charset="0"/>
              </a:rPr>
              <a:t>, </a:t>
            </a:r>
          </a:p>
          <a:p>
            <a:pPr algn="ctr">
              <a:lnSpc>
                <a:spcPct val="90000"/>
              </a:lnSpc>
              <a:spcBef>
                <a:spcPts val="600"/>
              </a:spcBef>
            </a:pPr>
            <a:r>
              <a:rPr lang="en-US" altLang="en-US" sz="2400" b="1" i="1" dirty="0" err="1">
                <a:latin typeface="Times New Roman" pitchFamily="18" charset="0"/>
              </a:rPr>
              <a:t>Tấm</a:t>
            </a:r>
            <a:r>
              <a:rPr lang="en-US" altLang="en-US" sz="2400" b="1" i="1" dirty="0">
                <a:latin typeface="Times New Roman" pitchFamily="18" charset="0"/>
              </a:rPr>
              <a:t> son </a:t>
            </a:r>
            <a:r>
              <a:rPr lang="en-US" altLang="en-US" sz="2400" b="1" i="1" dirty="0" err="1">
                <a:latin typeface="Times New Roman" pitchFamily="18" charset="0"/>
              </a:rPr>
              <a:t>gột</a:t>
            </a:r>
            <a:r>
              <a:rPr lang="en-US" altLang="en-US" sz="2400" b="1" i="1" dirty="0">
                <a:latin typeface="Times New Roman" pitchFamily="18" charset="0"/>
              </a:rPr>
              <a:t> </a:t>
            </a:r>
            <a:r>
              <a:rPr lang="en-US" altLang="en-US" sz="2400" b="1" i="1" dirty="0" err="1">
                <a:latin typeface="Times New Roman" pitchFamily="18" charset="0"/>
              </a:rPr>
              <a:t>rửa</a:t>
            </a:r>
            <a:r>
              <a:rPr lang="en-US" altLang="en-US" sz="2400" b="1" i="1" dirty="0">
                <a:latin typeface="Times New Roman" pitchFamily="18" charset="0"/>
              </a:rPr>
              <a:t> bao </a:t>
            </a:r>
            <a:r>
              <a:rPr lang="en-US" altLang="en-US" sz="2400" b="1" i="1" dirty="0" err="1">
                <a:latin typeface="Times New Roman" pitchFamily="18" charset="0"/>
              </a:rPr>
              <a:t>giờ</a:t>
            </a:r>
            <a:r>
              <a:rPr lang="en-US" altLang="en-US" sz="2400" b="1" i="1" dirty="0">
                <a:latin typeface="Times New Roman" pitchFamily="18" charset="0"/>
              </a:rPr>
              <a:t> </a:t>
            </a:r>
            <a:r>
              <a:rPr lang="en-US" altLang="en-US" sz="2400" b="1" i="1" dirty="0" err="1">
                <a:latin typeface="Times New Roman" pitchFamily="18" charset="0"/>
              </a:rPr>
              <a:t>cho</a:t>
            </a:r>
            <a:r>
              <a:rPr lang="en-US" altLang="en-US" sz="2400" b="1" i="1" dirty="0">
                <a:latin typeface="Times New Roman" pitchFamily="18" charset="0"/>
              </a:rPr>
              <a:t> </a:t>
            </a:r>
            <a:r>
              <a:rPr lang="en-US" altLang="en-US" sz="2400" b="1" i="1" dirty="0" err="1">
                <a:latin typeface="Times New Roman" pitchFamily="18" charset="0"/>
              </a:rPr>
              <a:t>phai</a:t>
            </a:r>
            <a:r>
              <a:rPr lang="en-US" altLang="en-US" sz="2400" b="1" i="1" dirty="0">
                <a:latin typeface="Times New Roman" pitchFamily="18" charset="0"/>
              </a:rPr>
              <a:t>.</a:t>
            </a:r>
          </a:p>
          <a:p>
            <a:pPr algn="ctr">
              <a:lnSpc>
                <a:spcPct val="90000"/>
              </a:lnSpc>
              <a:spcBef>
                <a:spcPts val="600"/>
              </a:spcBef>
            </a:pPr>
            <a:r>
              <a:rPr lang="en-US" altLang="en-US" sz="2400" b="1" i="1" dirty="0">
                <a:latin typeface="Times New Roman" pitchFamily="18" charset="0"/>
              </a:rPr>
              <a:t>     </a:t>
            </a:r>
            <a:r>
              <a:rPr lang="en-US" altLang="en-US" sz="2400" b="1" i="1" dirty="0" err="1">
                <a:latin typeface="Times New Roman" pitchFamily="18" charset="0"/>
              </a:rPr>
              <a:t>Xót</a:t>
            </a:r>
            <a:r>
              <a:rPr lang="en-US" altLang="en-US" sz="2400" b="1" i="1" dirty="0">
                <a:latin typeface="Times New Roman" pitchFamily="18" charset="0"/>
              </a:rPr>
              <a:t> </a:t>
            </a:r>
            <a:r>
              <a:rPr lang="en-US" altLang="en-US" sz="2400" b="1" i="1" dirty="0" err="1">
                <a:latin typeface="Times New Roman" pitchFamily="18" charset="0"/>
              </a:rPr>
              <a:t>người</a:t>
            </a:r>
            <a:r>
              <a:rPr lang="en-US" altLang="en-US" sz="2400" b="1" i="1" dirty="0">
                <a:latin typeface="Times New Roman" pitchFamily="18" charset="0"/>
              </a:rPr>
              <a:t> </a:t>
            </a:r>
            <a:r>
              <a:rPr lang="en-US" altLang="en-US" sz="2400" b="1" i="1" dirty="0" err="1">
                <a:latin typeface="Times New Roman" pitchFamily="18" charset="0"/>
              </a:rPr>
              <a:t>tựa</a:t>
            </a:r>
            <a:r>
              <a:rPr lang="en-US" altLang="en-US" sz="2400" b="1" i="1" dirty="0">
                <a:latin typeface="Times New Roman" pitchFamily="18" charset="0"/>
              </a:rPr>
              <a:t> </a:t>
            </a:r>
            <a:r>
              <a:rPr lang="en-US" altLang="en-US" sz="2400" b="1" i="1" dirty="0" err="1">
                <a:latin typeface="Times New Roman" pitchFamily="18" charset="0"/>
              </a:rPr>
              <a:t>cửa</a:t>
            </a:r>
            <a:r>
              <a:rPr lang="en-US" altLang="en-US" sz="2400" b="1" i="1" dirty="0">
                <a:latin typeface="Times New Roman" pitchFamily="18" charset="0"/>
              </a:rPr>
              <a:t> </a:t>
            </a:r>
            <a:r>
              <a:rPr lang="en-US" altLang="en-US" sz="2400" b="1" i="1" dirty="0" err="1">
                <a:latin typeface="Times New Roman" pitchFamily="18" charset="0"/>
              </a:rPr>
              <a:t>hôm</a:t>
            </a:r>
            <a:r>
              <a:rPr lang="en-US" altLang="en-US" sz="2400" b="1" i="1" dirty="0">
                <a:latin typeface="Times New Roman" pitchFamily="18" charset="0"/>
              </a:rPr>
              <a:t> </a:t>
            </a:r>
            <a:r>
              <a:rPr lang="en-US" altLang="en-US" sz="2400" b="1" i="1" dirty="0" err="1">
                <a:latin typeface="Times New Roman" pitchFamily="18" charset="0"/>
              </a:rPr>
              <a:t>mai</a:t>
            </a:r>
            <a:r>
              <a:rPr lang="en-US" altLang="en-US" sz="2400" b="1" i="1" dirty="0">
                <a:latin typeface="Times New Roman" pitchFamily="18" charset="0"/>
              </a:rPr>
              <a:t>,</a:t>
            </a:r>
          </a:p>
          <a:p>
            <a:pPr algn="ctr">
              <a:lnSpc>
                <a:spcPct val="90000"/>
              </a:lnSpc>
              <a:spcBef>
                <a:spcPts val="600"/>
              </a:spcBef>
            </a:pPr>
            <a:r>
              <a:rPr lang="en-US" altLang="en-US" sz="2400" b="1" i="1" dirty="0" err="1">
                <a:latin typeface="Times New Roman" pitchFamily="18" charset="0"/>
              </a:rPr>
              <a:t>Quạt</a:t>
            </a:r>
            <a:r>
              <a:rPr lang="en-US" altLang="en-US" sz="2400" b="1" i="1" dirty="0">
                <a:latin typeface="Times New Roman" pitchFamily="18" charset="0"/>
              </a:rPr>
              <a:t> </a:t>
            </a:r>
            <a:r>
              <a:rPr lang="en-US" altLang="en-US" sz="2400" b="1" i="1" dirty="0" err="1">
                <a:latin typeface="Times New Roman" pitchFamily="18" charset="0"/>
              </a:rPr>
              <a:t>nồng</a:t>
            </a:r>
            <a:r>
              <a:rPr lang="en-US" altLang="en-US" sz="2400" b="1" i="1" dirty="0">
                <a:latin typeface="Times New Roman" pitchFamily="18" charset="0"/>
              </a:rPr>
              <a:t> </a:t>
            </a:r>
            <a:r>
              <a:rPr lang="en-US" altLang="en-US" sz="2400" b="1" i="1" dirty="0" err="1">
                <a:latin typeface="Times New Roman" pitchFamily="18" charset="0"/>
              </a:rPr>
              <a:t>ấp</a:t>
            </a:r>
            <a:r>
              <a:rPr lang="en-US" altLang="en-US" sz="2400" b="1" i="1" dirty="0">
                <a:latin typeface="Times New Roman" pitchFamily="18" charset="0"/>
              </a:rPr>
              <a:t> </a:t>
            </a:r>
            <a:r>
              <a:rPr lang="en-US" altLang="en-US" sz="2400" b="1" i="1" dirty="0" err="1">
                <a:latin typeface="Times New Roman" pitchFamily="18" charset="0"/>
              </a:rPr>
              <a:t>lạnh</a:t>
            </a:r>
            <a:r>
              <a:rPr lang="en-US" altLang="en-US" sz="2400" b="1" i="1" dirty="0">
                <a:latin typeface="Times New Roman" pitchFamily="18" charset="0"/>
              </a:rPr>
              <a:t> </a:t>
            </a:r>
            <a:r>
              <a:rPr lang="en-US" altLang="en-US" sz="2400" b="1" i="1" dirty="0" err="1">
                <a:latin typeface="Times New Roman" pitchFamily="18" charset="0"/>
              </a:rPr>
              <a:t>những</a:t>
            </a:r>
            <a:r>
              <a:rPr lang="en-US" altLang="en-US" sz="2400" b="1" i="1" dirty="0">
                <a:latin typeface="Times New Roman" pitchFamily="18" charset="0"/>
              </a:rPr>
              <a:t> ai </a:t>
            </a:r>
            <a:r>
              <a:rPr lang="en-US" altLang="en-US" sz="2400" b="1" i="1" dirty="0" err="1">
                <a:latin typeface="Times New Roman" pitchFamily="18" charset="0"/>
              </a:rPr>
              <a:t>đó</a:t>
            </a:r>
            <a:r>
              <a:rPr lang="en-US" altLang="en-US" sz="2400" b="1" i="1" dirty="0">
                <a:latin typeface="Times New Roman" pitchFamily="18" charset="0"/>
              </a:rPr>
              <a:t> </a:t>
            </a:r>
            <a:r>
              <a:rPr lang="en-US" altLang="en-US" sz="2400" b="1" i="1" dirty="0" err="1">
                <a:latin typeface="Times New Roman" pitchFamily="18" charset="0"/>
              </a:rPr>
              <a:t>giờ</a:t>
            </a:r>
            <a:r>
              <a:rPr lang="en-US" altLang="en-US" sz="2400" b="1" i="1" dirty="0">
                <a:latin typeface="Times New Roman" pitchFamily="18" charset="0"/>
              </a:rPr>
              <a:t>?</a:t>
            </a:r>
          </a:p>
          <a:p>
            <a:pPr algn="ctr">
              <a:lnSpc>
                <a:spcPct val="90000"/>
              </a:lnSpc>
              <a:spcBef>
                <a:spcPts val="600"/>
              </a:spcBef>
            </a:pPr>
            <a:r>
              <a:rPr lang="en-US" altLang="en-US" sz="2400" b="1" i="1" dirty="0">
                <a:latin typeface="Times New Roman" pitchFamily="18" charset="0"/>
              </a:rPr>
              <a:t>     </a:t>
            </a:r>
            <a:r>
              <a:rPr lang="en-US" altLang="en-US" sz="2400" b="1" i="1" dirty="0" err="1">
                <a:latin typeface="Times New Roman" pitchFamily="18" charset="0"/>
              </a:rPr>
              <a:t>Sân</a:t>
            </a:r>
            <a:r>
              <a:rPr lang="en-US" altLang="en-US" sz="2400" b="1" i="1" dirty="0">
                <a:latin typeface="Times New Roman" pitchFamily="18" charset="0"/>
              </a:rPr>
              <a:t> Lai </a:t>
            </a:r>
            <a:r>
              <a:rPr lang="en-US" altLang="en-US" sz="2400" b="1" i="1" dirty="0" err="1">
                <a:latin typeface="Times New Roman" pitchFamily="18" charset="0"/>
              </a:rPr>
              <a:t>cách</a:t>
            </a:r>
            <a:r>
              <a:rPr lang="en-US" altLang="en-US" sz="2400" b="1" i="1" dirty="0">
                <a:latin typeface="Times New Roman" pitchFamily="18" charset="0"/>
              </a:rPr>
              <a:t> </a:t>
            </a:r>
            <a:r>
              <a:rPr lang="en-US" altLang="en-US" sz="2400" b="1" i="1" dirty="0" err="1">
                <a:latin typeface="Times New Roman" pitchFamily="18" charset="0"/>
              </a:rPr>
              <a:t>mấy</a:t>
            </a:r>
            <a:r>
              <a:rPr lang="en-US" altLang="en-US" sz="2400" b="1" i="1" dirty="0">
                <a:latin typeface="Times New Roman" pitchFamily="18" charset="0"/>
              </a:rPr>
              <a:t> </a:t>
            </a:r>
            <a:r>
              <a:rPr lang="en-US" altLang="en-US" sz="2400" b="1" i="1" dirty="0" err="1">
                <a:latin typeface="Times New Roman" pitchFamily="18" charset="0"/>
              </a:rPr>
              <a:t>nắng</a:t>
            </a:r>
            <a:r>
              <a:rPr lang="en-US" altLang="en-US" sz="2400" b="1" i="1" dirty="0">
                <a:latin typeface="Times New Roman" pitchFamily="18" charset="0"/>
              </a:rPr>
              <a:t> </a:t>
            </a:r>
            <a:r>
              <a:rPr lang="en-US" altLang="en-US" sz="2400" b="1" i="1" dirty="0" err="1">
                <a:latin typeface="Times New Roman" pitchFamily="18" charset="0"/>
              </a:rPr>
              <a:t>mưa</a:t>
            </a:r>
            <a:r>
              <a:rPr lang="en-US" altLang="en-US" sz="2400" b="1" i="1" dirty="0">
                <a:latin typeface="Times New Roman" pitchFamily="18" charset="0"/>
              </a:rPr>
              <a:t>, </a:t>
            </a:r>
          </a:p>
          <a:p>
            <a:pPr algn="ctr">
              <a:lnSpc>
                <a:spcPct val="90000"/>
              </a:lnSpc>
              <a:spcBef>
                <a:spcPts val="600"/>
              </a:spcBef>
            </a:pPr>
            <a:r>
              <a:rPr lang="en-US" altLang="en-US" sz="2400" b="1" i="1" dirty="0" err="1">
                <a:latin typeface="Times New Roman" pitchFamily="18" charset="0"/>
              </a:rPr>
              <a:t>Có</a:t>
            </a:r>
            <a:r>
              <a:rPr lang="en-US" altLang="en-US" sz="2400" b="1" i="1" dirty="0">
                <a:latin typeface="Times New Roman" pitchFamily="18" charset="0"/>
              </a:rPr>
              <a:t> </a:t>
            </a:r>
            <a:r>
              <a:rPr lang="en-US" altLang="en-US" sz="2400" b="1" i="1" dirty="0" err="1">
                <a:latin typeface="Times New Roman" pitchFamily="18" charset="0"/>
              </a:rPr>
              <a:t>khi</a:t>
            </a:r>
            <a:r>
              <a:rPr lang="en-US" altLang="en-US" sz="2400" b="1" i="1" dirty="0">
                <a:latin typeface="Times New Roman" pitchFamily="18" charset="0"/>
              </a:rPr>
              <a:t> </a:t>
            </a:r>
            <a:r>
              <a:rPr lang="en-US" altLang="en-US" sz="2400" b="1" i="1" dirty="0" err="1">
                <a:latin typeface="Times New Roman" pitchFamily="18" charset="0"/>
              </a:rPr>
              <a:t>gốc</a:t>
            </a:r>
            <a:r>
              <a:rPr lang="en-US" altLang="en-US" sz="2400" b="1" i="1" dirty="0">
                <a:latin typeface="Times New Roman" pitchFamily="18" charset="0"/>
              </a:rPr>
              <a:t> </a:t>
            </a:r>
            <a:r>
              <a:rPr lang="en-US" altLang="en-US" sz="2400" b="1" i="1" dirty="0" err="1">
                <a:latin typeface="Times New Roman" pitchFamily="18" charset="0"/>
              </a:rPr>
              <a:t>tử</a:t>
            </a:r>
            <a:r>
              <a:rPr lang="en-US" altLang="en-US" sz="2400" b="1" i="1" dirty="0">
                <a:latin typeface="Times New Roman" pitchFamily="18" charset="0"/>
              </a:rPr>
              <a:t> </a:t>
            </a:r>
            <a:r>
              <a:rPr lang="en-US" altLang="en-US" sz="2400" b="1" i="1" dirty="0" err="1">
                <a:latin typeface="Times New Roman" pitchFamily="18" charset="0"/>
              </a:rPr>
              <a:t>đã</a:t>
            </a:r>
            <a:r>
              <a:rPr lang="en-US" altLang="en-US" sz="2400" b="1" i="1" dirty="0">
                <a:latin typeface="Times New Roman" pitchFamily="18" charset="0"/>
              </a:rPr>
              <a:t> </a:t>
            </a:r>
            <a:r>
              <a:rPr lang="en-US" altLang="en-US" sz="2400" b="1" i="1" dirty="0" err="1">
                <a:latin typeface="Times New Roman" pitchFamily="18" charset="0"/>
              </a:rPr>
              <a:t>vừa</a:t>
            </a:r>
            <a:r>
              <a:rPr lang="en-US" altLang="en-US" sz="2400" b="1" i="1" dirty="0">
                <a:latin typeface="Times New Roman" pitchFamily="18" charset="0"/>
              </a:rPr>
              <a:t> </a:t>
            </a:r>
            <a:r>
              <a:rPr lang="en-US" altLang="en-US" sz="2400" b="1" i="1" dirty="0" err="1">
                <a:latin typeface="Times New Roman" pitchFamily="18" charset="0"/>
              </a:rPr>
              <a:t>người</a:t>
            </a:r>
            <a:r>
              <a:rPr lang="en-US" altLang="en-US" sz="2400" b="1" i="1" dirty="0">
                <a:latin typeface="Times New Roman" pitchFamily="18" charset="0"/>
              </a:rPr>
              <a:t> </a:t>
            </a:r>
            <a:r>
              <a:rPr lang="en-US" altLang="en-US" sz="2400" b="1" i="1" dirty="0" err="1">
                <a:latin typeface="Times New Roman" pitchFamily="18" charset="0"/>
              </a:rPr>
              <a:t>ôm</a:t>
            </a:r>
            <a:r>
              <a:rPr lang="en-US" altLang="en-US" sz="2400" b="1" i="1" dirty="0">
                <a:latin typeface="Times New Roman" pitchFamily="18" charset="0"/>
              </a:rPr>
              <a:t>. </a:t>
            </a:r>
            <a:endParaRPr kumimoji="0" lang="nl-NL" altLang="en-US" sz="2200" b="1" i="1" u="none" strike="noStrike" kern="0" cap="none" spc="0" normalizeH="0" baseline="0" noProof="0" dirty="0">
              <a:ln>
                <a:noFill/>
              </a:ln>
              <a:effectLst/>
              <a:uLnTx/>
              <a:uFillTx/>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 xmlns:a16="http://schemas.microsoft.com/office/drawing/2014/main" id="{954CD9FB-ED59-4B75-9E11-6531D5BB8711}"/>
              </a:ext>
            </a:extLst>
          </p:cNvPr>
          <p:cNvSpPr/>
          <p:nvPr/>
        </p:nvSpPr>
        <p:spPr>
          <a:xfrm>
            <a:off x="6243639" y="739776"/>
            <a:ext cx="5657850" cy="5961062"/>
          </a:xfrm>
          <a:prstGeom prst="rect">
            <a:avLst/>
          </a:prstGeom>
          <a:solidFill>
            <a:schemeClr val="accent6">
              <a:lumMod val="40000"/>
              <a:lumOff val="60000"/>
            </a:schemeClr>
          </a:solidFill>
          <a:ln w="12700" cap="flat" cmpd="sng" algn="ctr">
            <a:solidFill>
              <a:srgbClr val="333399"/>
            </a:solidFill>
            <a:prstDash val="solid"/>
            <a:miter lim="800000"/>
          </a:ln>
          <a:effectLst/>
        </p:spPr>
        <p:txBody>
          <a:bodyPr anchor="t"/>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lnSpc>
                <a:spcPct val="150000"/>
              </a:lnSpc>
            </a:pPr>
            <a:r>
              <a:rPr lang="en-US" altLang="en-US" sz="2400" b="1" i="1" dirty="0">
                <a:latin typeface="Times New Roman" pitchFamily="18" charset="0"/>
              </a:rPr>
              <a:t> </a:t>
            </a:r>
            <a:r>
              <a:rPr lang="en-US" altLang="en-US" sz="2400" b="1" i="1" dirty="0" err="1">
                <a:latin typeface="Times New Roman" pitchFamily="18" charset="0"/>
              </a:rPr>
              <a:t>Buồn</a:t>
            </a:r>
            <a:r>
              <a:rPr lang="en-US" altLang="en-US" sz="2400" b="1" i="1" dirty="0">
                <a:latin typeface="Times New Roman" pitchFamily="18" charset="0"/>
              </a:rPr>
              <a:t> </a:t>
            </a:r>
            <a:r>
              <a:rPr lang="en-US" altLang="en-US" sz="2400" b="1" i="1" dirty="0" err="1">
                <a:latin typeface="Times New Roman" pitchFamily="18" charset="0"/>
              </a:rPr>
              <a:t>trông</a:t>
            </a:r>
            <a:r>
              <a:rPr lang="en-US" altLang="en-US" sz="2400" b="1" i="1" dirty="0">
                <a:latin typeface="Times New Roman" pitchFamily="18" charset="0"/>
              </a:rPr>
              <a:t> </a:t>
            </a:r>
            <a:r>
              <a:rPr lang="en-US" altLang="en-US" sz="2400" b="1" i="1" dirty="0" err="1">
                <a:latin typeface="Times New Roman" pitchFamily="18" charset="0"/>
              </a:rPr>
              <a:t>cửa</a:t>
            </a:r>
            <a:r>
              <a:rPr lang="en-US" altLang="en-US" sz="2400" b="1" i="1" dirty="0">
                <a:latin typeface="Times New Roman" pitchFamily="18" charset="0"/>
              </a:rPr>
              <a:t> </a:t>
            </a:r>
            <a:r>
              <a:rPr lang="en-US" altLang="en-US" sz="2400" b="1" i="1" dirty="0" err="1">
                <a:latin typeface="Times New Roman" pitchFamily="18" charset="0"/>
              </a:rPr>
              <a:t>bể</a:t>
            </a:r>
            <a:r>
              <a:rPr lang="en-US" altLang="en-US" sz="2400" b="1" i="1" dirty="0">
                <a:latin typeface="Times New Roman" pitchFamily="18" charset="0"/>
              </a:rPr>
              <a:t> </a:t>
            </a:r>
            <a:r>
              <a:rPr lang="en-US" altLang="en-US" sz="2400" b="1" i="1" dirty="0" err="1">
                <a:latin typeface="Times New Roman" pitchFamily="18" charset="0"/>
              </a:rPr>
              <a:t>chiều</a:t>
            </a:r>
            <a:r>
              <a:rPr lang="en-US" altLang="en-US" sz="2400" b="1" i="1" dirty="0">
                <a:latin typeface="Times New Roman" pitchFamily="18" charset="0"/>
              </a:rPr>
              <a:t> </a:t>
            </a:r>
            <a:r>
              <a:rPr lang="en-US" altLang="en-US" sz="2400" b="1" i="1" dirty="0" err="1">
                <a:latin typeface="Times New Roman" pitchFamily="18" charset="0"/>
              </a:rPr>
              <a:t>hôm</a:t>
            </a:r>
            <a:r>
              <a:rPr lang="en-US" altLang="en-US" sz="2400" b="1" i="1" dirty="0">
                <a:latin typeface="Times New Roman" pitchFamily="18" charset="0"/>
              </a:rPr>
              <a:t>,</a:t>
            </a:r>
          </a:p>
          <a:p>
            <a:pPr algn="ctr">
              <a:lnSpc>
                <a:spcPct val="150000"/>
              </a:lnSpc>
            </a:pPr>
            <a:r>
              <a:rPr lang="en-US" altLang="en-US" sz="2400" b="1" i="1" dirty="0" err="1">
                <a:latin typeface="Times New Roman" pitchFamily="18" charset="0"/>
              </a:rPr>
              <a:t>Thuyền</a:t>
            </a:r>
            <a:r>
              <a:rPr lang="en-US" altLang="en-US" sz="2400" b="1" i="1" dirty="0">
                <a:latin typeface="Times New Roman" pitchFamily="18" charset="0"/>
              </a:rPr>
              <a:t> ai </a:t>
            </a:r>
            <a:r>
              <a:rPr lang="en-US" altLang="en-US" sz="2400" b="1" i="1" dirty="0" err="1">
                <a:latin typeface="Times New Roman" pitchFamily="18" charset="0"/>
              </a:rPr>
              <a:t>thấp</a:t>
            </a:r>
            <a:r>
              <a:rPr lang="en-US" altLang="en-US" sz="2400" b="1" i="1" dirty="0">
                <a:latin typeface="Times New Roman" pitchFamily="18" charset="0"/>
              </a:rPr>
              <a:t> </a:t>
            </a:r>
            <a:r>
              <a:rPr lang="en-US" altLang="en-US" sz="2400" b="1" i="1" dirty="0" err="1">
                <a:latin typeface="Times New Roman" pitchFamily="18" charset="0"/>
              </a:rPr>
              <a:t>thoáng</a:t>
            </a:r>
            <a:r>
              <a:rPr lang="en-US" altLang="en-US" sz="2400" b="1" i="1" dirty="0">
                <a:latin typeface="Times New Roman" pitchFamily="18" charset="0"/>
              </a:rPr>
              <a:t> </a:t>
            </a:r>
            <a:r>
              <a:rPr lang="en-US" altLang="en-US" sz="2400" b="1" i="1" dirty="0" err="1">
                <a:latin typeface="Times New Roman" pitchFamily="18" charset="0"/>
              </a:rPr>
              <a:t>cánh</a:t>
            </a:r>
            <a:r>
              <a:rPr lang="en-US" altLang="en-US" sz="2400" b="1" i="1" dirty="0">
                <a:latin typeface="Times New Roman" pitchFamily="18" charset="0"/>
              </a:rPr>
              <a:t> </a:t>
            </a:r>
            <a:r>
              <a:rPr lang="en-US" altLang="en-US" sz="2400" b="1" i="1" dirty="0" err="1">
                <a:latin typeface="Times New Roman" pitchFamily="18" charset="0"/>
              </a:rPr>
              <a:t>buồm</a:t>
            </a:r>
            <a:r>
              <a:rPr lang="en-US" altLang="en-US" sz="2400" b="1" i="1" dirty="0">
                <a:latin typeface="Times New Roman" pitchFamily="18" charset="0"/>
              </a:rPr>
              <a:t> </a:t>
            </a:r>
            <a:r>
              <a:rPr lang="en-US" altLang="en-US" sz="2400" b="1" i="1" dirty="0" err="1">
                <a:latin typeface="Times New Roman" pitchFamily="18" charset="0"/>
              </a:rPr>
              <a:t>xa</a:t>
            </a:r>
            <a:r>
              <a:rPr lang="en-US" altLang="en-US" sz="2400" b="1" i="1" dirty="0">
                <a:latin typeface="Times New Roman" pitchFamily="18" charset="0"/>
              </a:rPr>
              <a:t> </a:t>
            </a:r>
            <a:r>
              <a:rPr lang="en-US" altLang="en-US" sz="2400" b="1" i="1" dirty="0" err="1">
                <a:latin typeface="Times New Roman" pitchFamily="18" charset="0"/>
              </a:rPr>
              <a:t>xa</a:t>
            </a:r>
            <a:r>
              <a:rPr lang="en-US" altLang="en-US" sz="2400" b="1" i="1" dirty="0">
                <a:latin typeface="Times New Roman" pitchFamily="18" charset="0"/>
              </a:rPr>
              <a:t>?</a:t>
            </a:r>
          </a:p>
          <a:p>
            <a:pPr algn="ctr">
              <a:lnSpc>
                <a:spcPct val="150000"/>
              </a:lnSpc>
            </a:pPr>
            <a:r>
              <a:rPr lang="en-US" altLang="en-US" sz="2400" b="1" i="1" dirty="0">
                <a:latin typeface="Times New Roman" pitchFamily="18" charset="0"/>
              </a:rPr>
              <a:t>    </a:t>
            </a:r>
            <a:r>
              <a:rPr lang="en-US" altLang="en-US" sz="2400" b="1" i="1" dirty="0" err="1">
                <a:latin typeface="Times New Roman" pitchFamily="18" charset="0"/>
              </a:rPr>
              <a:t>Buồn</a:t>
            </a:r>
            <a:r>
              <a:rPr lang="en-US" altLang="en-US" sz="2400" b="1" i="1" dirty="0">
                <a:latin typeface="Times New Roman" pitchFamily="18" charset="0"/>
              </a:rPr>
              <a:t> </a:t>
            </a:r>
            <a:r>
              <a:rPr lang="en-US" altLang="en-US" sz="2400" b="1" i="1" dirty="0" err="1">
                <a:latin typeface="Times New Roman" pitchFamily="18" charset="0"/>
              </a:rPr>
              <a:t>trông</a:t>
            </a:r>
            <a:r>
              <a:rPr lang="en-US" altLang="en-US" sz="2400" b="1" i="1" dirty="0">
                <a:latin typeface="Times New Roman" pitchFamily="18" charset="0"/>
              </a:rPr>
              <a:t> </a:t>
            </a:r>
            <a:r>
              <a:rPr lang="en-US" altLang="en-US" sz="2400" b="1" i="1" dirty="0" err="1">
                <a:latin typeface="Times New Roman" pitchFamily="18" charset="0"/>
              </a:rPr>
              <a:t>ngọn</a:t>
            </a:r>
            <a:r>
              <a:rPr lang="en-US" altLang="en-US" sz="2400" b="1" i="1" dirty="0">
                <a:latin typeface="Times New Roman" pitchFamily="18" charset="0"/>
              </a:rPr>
              <a:t> </a:t>
            </a:r>
            <a:r>
              <a:rPr lang="en-US" altLang="en-US" sz="2400" b="1" i="1" dirty="0" err="1">
                <a:latin typeface="Times New Roman" pitchFamily="18" charset="0"/>
              </a:rPr>
              <a:t>nước</a:t>
            </a:r>
            <a:r>
              <a:rPr lang="en-US" altLang="en-US" sz="2400" b="1" i="1" dirty="0">
                <a:latin typeface="Times New Roman" pitchFamily="18" charset="0"/>
              </a:rPr>
              <a:t> </a:t>
            </a:r>
            <a:r>
              <a:rPr lang="en-US" altLang="en-US" sz="2400" b="1" i="1" dirty="0" err="1">
                <a:latin typeface="Times New Roman" pitchFamily="18" charset="0"/>
              </a:rPr>
              <a:t>mới</a:t>
            </a:r>
            <a:r>
              <a:rPr lang="en-US" altLang="en-US" sz="2400" b="1" i="1" dirty="0">
                <a:latin typeface="Times New Roman" pitchFamily="18" charset="0"/>
              </a:rPr>
              <a:t> </a:t>
            </a:r>
            <a:r>
              <a:rPr lang="en-US" altLang="en-US" sz="2400" b="1" i="1" dirty="0" err="1">
                <a:latin typeface="Times New Roman" pitchFamily="18" charset="0"/>
              </a:rPr>
              <a:t>sa</a:t>
            </a:r>
            <a:r>
              <a:rPr lang="en-US" altLang="en-US" sz="2400" b="1" i="1" dirty="0">
                <a:latin typeface="Times New Roman" pitchFamily="18" charset="0"/>
              </a:rPr>
              <a:t>,</a:t>
            </a:r>
          </a:p>
          <a:p>
            <a:pPr algn="ctr">
              <a:lnSpc>
                <a:spcPct val="150000"/>
              </a:lnSpc>
            </a:pPr>
            <a:r>
              <a:rPr lang="en-US" altLang="en-US" sz="2400" b="1" i="1" dirty="0" err="1">
                <a:latin typeface="Times New Roman" pitchFamily="18" charset="0"/>
              </a:rPr>
              <a:t>Hoa</a:t>
            </a:r>
            <a:r>
              <a:rPr lang="en-US" altLang="en-US" sz="2400" b="1" i="1" dirty="0">
                <a:latin typeface="Times New Roman" pitchFamily="18" charset="0"/>
              </a:rPr>
              <a:t> </a:t>
            </a:r>
            <a:r>
              <a:rPr lang="en-US" altLang="en-US" sz="2400" b="1" i="1" dirty="0" err="1">
                <a:latin typeface="Times New Roman" pitchFamily="18" charset="0"/>
              </a:rPr>
              <a:t>trôi</a:t>
            </a:r>
            <a:r>
              <a:rPr lang="en-US" altLang="en-US" sz="2400" b="1" i="1" dirty="0">
                <a:latin typeface="Times New Roman" pitchFamily="18" charset="0"/>
              </a:rPr>
              <a:t> man </a:t>
            </a:r>
            <a:r>
              <a:rPr lang="en-US" altLang="en-US" sz="2400" b="1" i="1" dirty="0" err="1">
                <a:latin typeface="Times New Roman" pitchFamily="18" charset="0"/>
              </a:rPr>
              <a:t>mác</a:t>
            </a:r>
            <a:r>
              <a:rPr lang="en-US" altLang="en-US" sz="2400" b="1" i="1" dirty="0">
                <a:latin typeface="Times New Roman" pitchFamily="18" charset="0"/>
              </a:rPr>
              <a:t> </a:t>
            </a:r>
            <a:r>
              <a:rPr lang="en-US" altLang="en-US" sz="2400" b="1" i="1" dirty="0" err="1">
                <a:latin typeface="Times New Roman" pitchFamily="18" charset="0"/>
              </a:rPr>
              <a:t>biết</a:t>
            </a:r>
            <a:r>
              <a:rPr lang="en-US" altLang="en-US" sz="2400" b="1" i="1" dirty="0">
                <a:latin typeface="Times New Roman" pitchFamily="18" charset="0"/>
              </a:rPr>
              <a:t> </a:t>
            </a:r>
            <a:r>
              <a:rPr lang="en-US" altLang="en-US" sz="2400" b="1" i="1" dirty="0" err="1">
                <a:latin typeface="Times New Roman" pitchFamily="18" charset="0"/>
              </a:rPr>
              <a:t>là</a:t>
            </a:r>
            <a:r>
              <a:rPr lang="en-US" altLang="en-US" sz="2400" b="1" i="1" dirty="0">
                <a:latin typeface="Times New Roman" pitchFamily="18" charset="0"/>
              </a:rPr>
              <a:t> </a:t>
            </a:r>
            <a:r>
              <a:rPr lang="en-US" altLang="en-US" sz="2400" b="1" i="1" dirty="0" err="1">
                <a:latin typeface="Times New Roman" pitchFamily="18" charset="0"/>
              </a:rPr>
              <a:t>về</a:t>
            </a:r>
            <a:r>
              <a:rPr lang="en-US" altLang="en-US" sz="2400" b="1" i="1" dirty="0">
                <a:latin typeface="Times New Roman" pitchFamily="18" charset="0"/>
              </a:rPr>
              <a:t> </a:t>
            </a:r>
            <a:r>
              <a:rPr lang="en-US" altLang="en-US" sz="2400" b="1" i="1" dirty="0" err="1">
                <a:latin typeface="Times New Roman" pitchFamily="18" charset="0"/>
              </a:rPr>
              <a:t>đâu</a:t>
            </a:r>
            <a:r>
              <a:rPr lang="en-US" altLang="en-US" sz="2400" b="1" i="1" dirty="0">
                <a:latin typeface="Times New Roman" pitchFamily="18" charset="0"/>
              </a:rPr>
              <a:t> ?</a:t>
            </a:r>
          </a:p>
          <a:p>
            <a:pPr algn="ctr">
              <a:lnSpc>
                <a:spcPct val="150000"/>
              </a:lnSpc>
            </a:pPr>
            <a:r>
              <a:rPr lang="en-US" altLang="en-US" sz="2400" b="1" i="1" dirty="0">
                <a:latin typeface="Times New Roman" pitchFamily="18" charset="0"/>
              </a:rPr>
              <a:t>    </a:t>
            </a:r>
            <a:r>
              <a:rPr lang="en-US" altLang="en-US" sz="2400" b="1" i="1" dirty="0" err="1">
                <a:latin typeface="Times New Roman" pitchFamily="18" charset="0"/>
              </a:rPr>
              <a:t>Buồn</a:t>
            </a:r>
            <a:r>
              <a:rPr lang="en-US" altLang="en-US" sz="2400" b="1" i="1" dirty="0">
                <a:latin typeface="Times New Roman" pitchFamily="18" charset="0"/>
              </a:rPr>
              <a:t> </a:t>
            </a:r>
            <a:r>
              <a:rPr lang="en-US" altLang="en-US" sz="2400" b="1" i="1" dirty="0" err="1">
                <a:latin typeface="Times New Roman" pitchFamily="18" charset="0"/>
              </a:rPr>
              <a:t>trông</a:t>
            </a:r>
            <a:r>
              <a:rPr lang="en-US" altLang="en-US" sz="2400" b="1" i="1" dirty="0">
                <a:latin typeface="Times New Roman" pitchFamily="18" charset="0"/>
              </a:rPr>
              <a:t> </a:t>
            </a:r>
            <a:r>
              <a:rPr lang="en-US" altLang="en-US" sz="2400" b="1" i="1" dirty="0" err="1">
                <a:latin typeface="Times New Roman" pitchFamily="18" charset="0"/>
              </a:rPr>
              <a:t>nội</a:t>
            </a:r>
            <a:r>
              <a:rPr lang="en-US" altLang="en-US" sz="2400" b="1" i="1" dirty="0">
                <a:latin typeface="Times New Roman" pitchFamily="18" charset="0"/>
              </a:rPr>
              <a:t> </a:t>
            </a:r>
            <a:r>
              <a:rPr lang="en-US" altLang="en-US" sz="2400" b="1" i="1" dirty="0" err="1">
                <a:latin typeface="Times New Roman" pitchFamily="18" charset="0"/>
              </a:rPr>
              <a:t>cỏ</a:t>
            </a:r>
            <a:r>
              <a:rPr lang="en-US" altLang="en-US" sz="2400" b="1" i="1" dirty="0">
                <a:latin typeface="Times New Roman" pitchFamily="18" charset="0"/>
              </a:rPr>
              <a:t> </a:t>
            </a:r>
            <a:r>
              <a:rPr lang="en-US" altLang="en-US" sz="2400" b="1" i="1" dirty="0" err="1">
                <a:latin typeface="Times New Roman" pitchFamily="18" charset="0"/>
              </a:rPr>
              <a:t>rầu</a:t>
            </a:r>
            <a:r>
              <a:rPr lang="en-US" altLang="en-US" sz="2400" b="1" i="1" dirty="0">
                <a:latin typeface="Times New Roman" pitchFamily="18" charset="0"/>
              </a:rPr>
              <a:t> </a:t>
            </a:r>
            <a:r>
              <a:rPr lang="en-US" altLang="en-US" sz="2400" b="1" i="1" dirty="0" err="1">
                <a:latin typeface="Times New Roman" pitchFamily="18" charset="0"/>
              </a:rPr>
              <a:t>rầu</a:t>
            </a:r>
            <a:r>
              <a:rPr lang="en-US" altLang="en-US" sz="2400" b="1" i="1" dirty="0">
                <a:latin typeface="Times New Roman" pitchFamily="18" charset="0"/>
              </a:rPr>
              <a:t>,</a:t>
            </a:r>
          </a:p>
          <a:p>
            <a:pPr algn="ctr">
              <a:lnSpc>
                <a:spcPct val="150000"/>
              </a:lnSpc>
            </a:pPr>
            <a:r>
              <a:rPr lang="en-US" altLang="en-US" sz="2400" b="1" i="1" dirty="0" err="1">
                <a:latin typeface="Times New Roman" pitchFamily="18" charset="0"/>
              </a:rPr>
              <a:t>Chân</a:t>
            </a:r>
            <a:r>
              <a:rPr lang="en-US" altLang="en-US" sz="2400" b="1" i="1" dirty="0">
                <a:latin typeface="Times New Roman" pitchFamily="18" charset="0"/>
              </a:rPr>
              <a:t> </a:t>
            </a:r>
            <a:r>
              <a:rPr lang="en-US" altLang="en-US" sz="2400" b="1" i="1" dirty="0" err="1">
                <a:latin typeface="Times New Roman" pitchFamily="18" charset="0"/>
              </a:rPr>
              <a:t>mây</a:t>
            </a:r>
            <a:r>
              <a:rPr lang="en-US" altLang="en-US" sz="2400" b="1" i="1" dirty="0">
                <a:latin typeface="Times New Roman" pitchFamily="18" charset="0"/>
              </a:rPr>
              <a:t> </a:t>
            </a:r>
            <a:r>
              <a:rPr lang="en-US" altLang="en-US" sz="2400" b="1" i="1" dirty="0" err="1">
                <a:latin typeface="Times New Roman" pitchFamily="18" charset="0"/>
              </a:rPr>
              <a:t>mặt</a:t>
            </a:r>
            <a:r>
              <a:rPr lang="en-US" altLang="en-US" sz="2400" b="1" i="1" dirty="0">
                <a:latin typeface="Times New Roman" pitchFamily="18" charset="0"/>
              </a:rPr>
              <a:t> </a:t>
            </a:r>
            <a:r>
              <a:rPr lang="en-US" altLang="en-US" sz="2400" b="1" i="1" dirty="0" err="1">
                <a:latin typeface="Times New Roman" pitchFamily="18" charset="0"/>
              </a:rPr>
              <a:t>đất</a:t>
            </a:r>
            <a:r>
              <a:rPr lang="en-US" altLang="en-US" sz="2400" b="1" i="1" dirty="0">
                <a:latin typeface="Times New Roman" pitchFamily="18" charset="0"/>
              </a:rPr>
              <a:t> </a:t>
            </a:r>
            <a:r>
              <a:rPr lang="en-US" altLang="en-US" sz="2400" b="1" i="1" dirty="0" err="1">
                <a:latin typeface="Times New Roman" pitchFamily="18" charset="0"/>
              </a:rPr>
              <a:t>một</a:t>
            </a:r>
            <a:r>
              <a:rPr lang="en-US" altLang="en-US" sz="2400" b="1" i="1" dirty="0">
                <a:latin typeface="Times New Roman" pitchFamily="18" charset="0"/>
              </a:rPr>
              <a:t> </a:t>
            </a:r>
            <a:r>
              <a:rPr lang="en-US" altLang="en-US" sz="2400" b="1" i="1" dirty="0" err="1">
                <a:latin typeface="Times New Roman" pitchFamily="18" charset="0"/>
              </a:rPr>
              <a:t>màu</a:t>
            </a:r>
            <a:r>
              <a:rPr lang="en-US" altLang="en-US" sz="2400" b="1" i="1" dirty="0">
                <a:latin typeface="Times New Roman" pitchFamily="18" charset="0"/>
              </a:rPr>
              <a:t> </a:t>
            </a:r>
            <a:r>
              <a:rPr lang="en-US" altLang="en-US" sz="2400" b="1" i="1" dirty="0" err="1">
                <a:latin typeface="Times New Roman" pitchFamily="18" charset="0"/>
              </a:rPr>
              <a:t>xanh</a:t>
            </a:r>
            <a:r>
              <a:rPr lang="en-US" altLang="en-US" sz="2400" b="1" i="1" dirty="0">
                <a:latin typeface="Times New Roman" pitchFamily="18" charset="0"/>
              </a:rPr>
              <a:t> </a:t>
            </a:r>
            <a:r>
              <a:rPr lang="en-US" altLang="en-US" sz="2400" b="1" i="1" dirty="0" err="1">
                <a:latin typeface="Times New Roman" pitchFamily="18" charset="0"/>
              </a:rPr>
              <a:t>xanh</a:t>
            </a:r>
            <a:r>
              <a:rPr lang="en-US" altLang="en-US" sz="2400" b="1" i="1" dirty="0">
                <a:latin typeface="Times New Roman" pitchFamily="18" charset="0"/>
              </a:rPr>
              <a:t>.</a:t>
            </a:r>
          </a:p>
          <a:p>
            <a:pPr algn="ctr">
              <a:lnSpc>
                <a:spcPct val="150000"/>
              </a:lnSpc>
            </a:pPr>
            <a:r>
              <a:rPr lang="en-US" altLang="en-US" sz="2400" b="1" i="1" dirty="0">
                <a:latin typeface="Times New Roman" pitchFamily="18" charset="0"/>
              </a:rPr>
              <a:t>    </a:t>
            </a:r>
            <a:r>
              <a:rPr lang="en-US" altLang="en-US" sz="2400" b="1" i="1" dirty="0" err="1">
                <a:latin typeface="Times New Roman" pitchFamily="18" charset="0"/>
              </a:rPr>
              <a:t>Buồn</a:t>
            </a:r>
            <a:r>
              <a:rPr lang="en-US" altLang="en-US" sz="2400" b="1" i="1" dirty="0">
                <a:latin typeface="Times New Roman" pitchFamily="18" charset="0"/>
              </a:rPr>
              <a:t> </a:t>
            </a:r>
            <a:r>
              <a:rPr lang="en-US" altLang="en-US" sz="2400" b="1" i="1" dirty="0" err="1">
                <a:latin typeface="Times New Roman" pitchFamily="18" charset="0"/>
              </a:rPr>
              <a:t>trông</a:t>
            </a:r>
            <a:r>
              <a:rPr lang="en-US" altLang="en-US" sz="2400" b="1" i="1" dirty="0">
                <a:latin typeface="Times New Roman" pitchFamily="18" charset="0"/>
              </a:rPr>
              <a:t> </a:t>
            </a:r>
            <a:r>
              <a:rPr lang="en-US" altLang="en-US" sz="2400" b="1" i="1" dirty="0" err="1">
                <a:latin typeface="Times New Roman" pitchFamily="18" charset="0"/>
              </a:rPr>
              <a:t>gió</a:t>
            </a:r>
            <a:r>
              <a:rPr lang="en-US" altLang="en-US" sz="2400" b="1" i="1" dirty="0">
                <a:latin typeface="Times New Roman" pitchFamily="18" charset="0"/>
              </a:rPr>
              <a:t> </a:t>
            </a:r>
            <a:r>
              <a:rPr lang="en-US" altLang="en-US" sz="2400" b="1" i="1" dirty="0" err="1">
                <a:latin typeface="Times New Roman" pitchFamily="18" charset="0"/>
              </a:rPr>
              <a:t>cuốn</a:t>
            </a:r>
            <a:r>
              <a:rPr lang="en-US" altLang="en-US" sz="2400" b="1" i="1" dirty="0">
                <a:latin typeface="Times New Roman" pitchFamily="18" charset="0"/>
              </a:rPr>
              <a:t> </a:t>
            </a:r>
            <a:r>
              <a:rPr lang="en-US" altLang="en-US" sz="2400" b="1" i="1" dirty="0" err="1">
                <a:latin typeface="Times New Roman" pitchFamily="18" charset="0"/>
              </a:rPr>
              <a:t>mặt</a:t>
            </a:r>
            <a:r>
              <a:rPr lang="en-US" altLang="en-US" sz="2400" b="1" i="1" dirty="0">
                <a:latin typeface="Times New Roman" pitchFamily="18" charset="0"/>
              </a:rPr>
              <a:t> </a:t>
            </a:r>
            <a:r>
              <a:rPr lang="en-US" altLang="en-US" sz="2400" b="1" i="1" dirty="0" err="1">
                <a:latin typeface="Times New Roman" pitchFamily="18" charset="0"/>
              </a:rPr>
              <a:t>duềnh</a:t>
            </a:r>
            <a:r>
              <a:rPr lang="en-US" altLang="en-US" sz="2400" b="1" i="1" dirty="0">
                <a:latin typeface="Times New Roman" pitchFamily="18" charset="0"/>
              </a:rPr>
              <a:t>,</a:t>
            </a:r>
          </a:p>
          <a:p>
            <a:pPr algn="ctr">
              <a:lnSpc>
                <a:spcPct val="150000"/>
              </a:lnSpc>
            </a:pPr>
            <a:r>
              <a:rPr lang="en-US" altLang="en-US" sz="2400" b="1" i="1" dirty="0" err="1">
                <a:latin typeface="Times New Roman" pitchFamily="18" charset="0"/>
              </a:rPr>
              <a:t>Ầm</a:t>
            </a:r>
            <a:r>
              <a:rPr lang="en-US" altLang="en-US" sz="2400" b="1" i="1" dirty="0">
                <a:latin typeface="Times New Roman" pitchFamily="18" charset="0"/>
              </a:rPr>
              <a:t> </a:t>
            </a:r>
            <a:r>
              <a:rPr lang="en-US" altLang="en-US" sz="2400" b="1" i="1" dirty="0" err="1">
                <a:latin typeface="Times New Roman" pitchFamily="18" charset="0"/>
              </a:rPr>
              <a:t>ầm</a:t>
            </a:r>
            <a:r>
              <a:rPr lang="en-US" altLang="en-US" sz="2400" b="1" i="1" dirty="0">
                <a:latin typeface="Times New Roman" pitchFamily="18" charset="0"/>
              </a:rPr>
              <a:t> </a:t>
            </a:r>
            <a:r>
              <a:rPr lang="en-US" altLang="en-US" sz="2400" b="1" i="1" dirty="0" err="1">
                <a:latin typeface="Times New Roman" pitchFamily="18" charset="0"/>
              </a:rPr>
              <a:t>tiếng</a:t>
            </a:r>
            <a:r>
              <a:rPr lang="en-US" altLang="en-US" sz="2400" b="1" i="1" dirty="0">
                <a:latin typeface="Times New Roman" pitchFamily="18" charset="0"/>
              </a:rPr>
              <a:t> </a:t>
            </a:r>
            <a:r>
              <a:rPr lang="en-US" altLang="en-US" sz="2400" b="1" i="1" dirty="0" err="1">
                <a:latin typeface="Times New Roman" pitchFamily="18" charset="0"/>
              </a:rPr>
              <a:t>sóng</a:t>
            </a:r>
            <a:r>
              <a:rPr lang="en-US" altLang="en-US" sz="2400" b="1" i="1" dirty="0">
                <a:latin typeface="Times New Roman" pitchFamily="18" charset="0"/>
              </a:rPr>
              <a:t> </a:t>
            </a:r>
            <a:r>
              <a:rPr lang="en-US" altLang="en-US" sz="2400" b="1" i="1" dirty="0" err="1">
                <a:latin typeface="Times New Roman" pitchFamily="18" charset="0"/>
              </a:rPr>
              <a:t>kêu</a:t>
            </a:r>
            <a:r>
              <a:rPr lang="en-US" altLang="en-US" sz="2400" b="1" i="1" dirty="0">
                <a:latin typeface="Times New Roman" pitchFamily="18" charset="0"/>
              </a:rPr>
              <a:t> </a:t>
            </a:r>
            <a:r>
              <a:rPr lang="en-US" altLang="en-US" sz="2400" b="1" i="1" dirty="0" err="1">
                <a:latin typeface="Times New Roman" pitchFamily="18" charset="0"/>
              </a:rPr>
              <a:t>quanh</a:t>
            </a:r>
            <a:r>
              <a:rPr lang="en-US" altLang="en-US" sz="2400" b="1" i="1" dirty="0">
                <a:latin typeface="Times New Roman" pitchFamily="18" charset="0"/>
              </a:rPr>
              <a:t> </a:t>
            </a:r>
            <a:r>
              <a:rPr lang="en-US" altLang="en-US" sz="2400" b="1" i="1" dirty="0" err="1">
                <a:latin typeface="Times New Roman" pitchFamily="18" charset="0"/>
              </a:rPr>
              <a:t>ghế</a:t>
            </a:r>
            <a:r>
              <a:rPr lang="en-US" altLang="en-US" sz="2400" b="1" i="1" dirty="0">
                <a:latin typeface="Times New Roman" pitchFamily="18" charset="0"/>
              </a:rPr>
              <a:t> </a:t>
            </a:r>
            <a:r>
              <a:rPr lang="en-US" altLang="en-US" sz="2400" b="1" i="1" dirty="0" err="1">
                <a:latin typeface="Times New Roman" pitchFamily="18" charset="0"/>
              </a:rPr>
              <a:t>ngồi</a:t>
            </a:r>
            <a:r>
              <a:rPr lang="en-US" altLang="en-US" sz="2400" b="1" i="1" dirty="0">
                <a:latin typeface="Times New Roman" pitchFamily="18" charset="0"/>
              </a:rPr>
              <a:t>.</a:t>
            </a:r>
            <a:endParaRPr kumimoji="0" lang="en-US" altLang="en-US" sz="2400" b="1" i="1" u="none" strike="noStrike" kern="0" cap="none" spc="0" normalizeH="0" baseline="0" noProof="0" dirty="0">
              <a:ln>
                <a:noFill/>
              </a:ln>
              <a:effectLst/>
              <a:uLnTx/>
              <a:uFillTx/>
              <a:latin typeface="Times New Roman" panose="02020603050405020304" pitchFamily="18" charset="0"/>
              <a:cs typeface="Times New Roman" panose="02020603050405020304" pitchFamily="18" charset="0"/>
            </a:endParaRPr>
          </a:p>
          <a:p>
            <a:pPr marL="0" marR="0" lvl="0" indent="0" algn="ctr" defTabSz="914400" eaLnBrk="1" fontAlgn="base" latinLnBrk="0" hangingPunct="1">
              <a:lnSpc>
                <a:spcPct val="150000"/>
              </a:lnSpc>
              <a:spcBef>
                <a:spcPct val="0"/>
              </a:spcBef>
              <a:spcAft>
                <a:spcPct val="0"/>
              </a:spcAft>
              <a:buClrTx/>
              <a:buSzTx/>
              <a:buFontTx/>
              <a:buNone/>
              <a:tabLst/>
              <a:defRPr/>
            </a:pPr>
            <a:endParaRPr kumimoji="0" lang="en-US" altLang="en-US" sz="2400" b="1" i="1" u="none" strike="noStrike" kern="0" cap="none" spc="0" normalizeH="0" baseline="0" noProof="0" dirty="0">
              <a:ln>
                <a:noFill/>
              </a:ln>
              <a:effectLst/>
              <a:uLnTx/>
              <a:uFillTx/>
              <a:latin typeface="Times New Roman" panose="02020603050405020304" pitchFamily="18" charset="0"/>
              <a:cs typeface="Times New Roman" panose="02020603050405020304" pitchFamily="18" charset="0"/>
            </a:endParaRPr>
          </a:p>
          <a:p>
            <a:pPr marL="0" marR="0" lvl="0" indent="0" algn="ctr" defTabSz="914400" eaLnBrk="1" fontAlgn="base" latinLnBrk="0" hangingPunct="1">
              <a:lnSpc>
                <a:spcPct val="150000"/>
              </a:lnSpc>
              <a:spcBef>
                <a:spcPct val="0"/>
              </a:spcBef>
              <a:spcAft>
                <a:spcPct val="0"/>
              </a:spcAft>
              <a:buClrTx/>
              <a:buSzTx/>
              <a:buFontTx/>
              <a:buNone/>
              <a:tabLst/>
              <a:defRPr/>
            </a:pPr>
            <a:endParaRPr kumimoji="0" lang="en-US" altLang="en-US" sz="2400" b="1" i="1" u="none" strike="noStrike" kern="0" cap="none" spc="0" normalizeH="0" baseline="0" noProof="0" dirty="0">
              <a:ln>
                <a:noFill/>
              </a:ln>
              <a:effectLst/>
              <a:uLnTx/>
              <a:uFillTx/>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 xmlns:a16="http://schemas.microsoft.com/office/drawing/2014/main" id="{6234C71B-6B12-4FDC-9403-BA53D72DE15A}"/>
              </a:ext>
            </a:extLst>
          </p:cNvPr>
          <p:cNvSpPr txBox="1"/>
          <p:nvPr/>
        </p:nvSpPr>
        <p:spPr>
          <a:xfrm>
            <a:off x="3809380" y="51145"/>
            <a:ext cx="5361125" cy="523220"/>
          </a:xfrm>
          <a:prstGeom prst="rect">
            <a:avLst/>
          </a:prstGeom>
          <a:noFill/>
        </p:spPr>
        <p:txBody>
          <a:bodyPr wrap="square" rtlCol="0">
            <a:spAutoFit/>
          </a:bodyPr>
          <a:lstStyle/>
          <a:p>
            <a:r>
              <a:rPr lang="en-US" sz="2800" b="1" kern="10" dirty="0">
                <a:solidFill>
                  <a:srgbClr val="0000CC"/>
                </a:solidFill>
                <a:latin typeface="Times New Roman" panose="02020603050405020304" pitchFamily="18" charset="0"/>
                <a:cs typeface="Times New Roman" panose="02020603050405020304" pitchFamily="18" charset="0"/>
              </a:rPr>
              <a:t>KIỀU Ở LẦU NGƯNG BÍCH</a:t>
            </a:r>
          </a:p>
        </p:txBody>
      </p:sp>
    </p:spTree>
    <p:extLst>
      <p:ext uri="{BB962C8B-B14F-4D97-AF65-F5344CB8AC3E}">
        <p14:creationId xmlns:p14="http://schemas.microsoft.com/office/powerpoint/2010/main" val="3570855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fltVal val="0"/>
                                          </p:val>
                                        </p:tav>
                                        <p:tav tm="100000">
                                          <p:val>
                                            <p:strVal val="#ppt_w"/>
                                          </p:val>
                                        </p:tav>
                                      </p:tavLst>
                                    </p:anim>
                                    <p:anim calcmode="lin" valueType="num">
                                      <p:cBhvr>
                                        <p:cTn id="14" dur="1000" fill="hold"/>
                                        <p:tgtEl>
                                          <p:spTgt spid="4"/>
                                        </p:tgtEl>
                                        <p:attrNameLst>
                                          <p:attrName>ppt_h</p:attrName>
                                        </p:attrNameLst>
                                      </p:cBhvr>
                                      <p:tavLst>
                                        <p:tav tm="0">
                                          <p:val>
                                            <p:fltVal val="0"/>
                                          </p:val>
                                        </p:tav>
                                        <p:tav tm="100000">
                                          <p:val>
                                            <p:strVal val="#ppt_h"/>
                                          </p:val>
                                        </p:tav>
                                      </p:tavLst>
                                    </p:anim>
                                    <p:anim calcmode="lin" valueType="num">
                                      <p:cBhvr>
                                        <p:cTn id="15" dur="1000" fill="hold"/>
                                        <p:tgtEl>
                                          <p:spTgt spid="4"/>
                                        </p:tgtEl>
                                        <p:attrNameLst>
                                          <p:attrName>style.rotation</p:attrName>
                                        </p:attrNameLst>
                                      </p:cBhvr>
                                      <p:tavLst>
                                        <p:tav tm="0">
                                          <p:val>
                                            <p:fltVal val="90"/>
                                          </p:val>
                                        </p:tav>
                                        <p:tav tm="100000">
                                          <p:val>
                                            <p:fltVal val="0"/>
                                          </p:val>
                                        </p:tav>
                                      </p:tavLst>
                                    </p:anim>
                                    <p:animEffect transition="in" filter="fade">
                                      <p:cBhvr>
                                        <p:cTn id="16" dur="1000"/>
                                        <p:tgtEl>
                                          <p:spTgt spid="4"/>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1000" fill="hold"/>
                                        <p:tgtEl>
                                          <p:spTgt spid="5"/>
                                        </p:tgtEl>
                                        <p:attrNameLst>
                                          <p:attrName>ppt_w</p:attrName>
                                        </p:attrNameLst>
                                      </p:cBhvr>
                                      <p:tavLst>
                                        <p:tav tm="0">
                                          <p:val>
                                            <p:fltVal val="0"/>
                                          </p:val>
                                        </p:tav>
                                        <p:tav tm="100000">
                                          <p:val>
                                            <p:strVal val="#ppt_w"/>
                                          </p:val>
                                        </p:tav>
                                      </p:tavLst>
                                    </p:anim>
                                    <p:anim calcmode="lin" valueType="num">
                                      <p:cBhvr>
                                        <p:cTn id="20" dur="1000" fill="hold"/>
                                        <p:tgtEl>
                                          <p:spTgt spid="5"/>
                                        </p:tgtEl>
                                        <p:attrNameLst>
                                          <p:attrName>ppt_h</p:attrName>
                                        </p:attrNameLst>
                                      </p:cBhvr>
                                      <p:tavLst>
                                        <p:tav tm="0">
                                          <p:val>
                                            <p:fltVal val="0"/>
                                          </p:val>
                                        </p:tav>
                                        <p:tav tm="100000">
                                          <p:val>
                                            <p:strVal val="#ppt_h"/>
                                          </p:val>
                                        </p:tav>
                                      </p:tavLst>
                                    </p:anim>
                                    <p:anim calcmode="lin" valueType="num">
                                      <p:cBhvr>
                                        <p:cTn id="21" dur="1000" fill="hold"/>
                                        <p:tgtEl>
                                          <p:spTgt spid="5"/>
                                        </p:tgtEl>
                                        <p:attrNameLst>
                                          <p:attrName>style.rotation</p:attrName>
                                        </p:attrNameLst>
                                      </p:cBhvr>
                                      <p:tavLst>
                                        <p:tav tm="0">
                                          <p:val>
                                            <p:fltVal val="90"/>
                                          </p:val>
                                        </p:tav>
                                        <p:tav tm="100000">
                                          <p:val>
                                            <p:fltVal val="0"/>
                                          </p:val>
                                        </p:tav>
                                      </p:tavLst>
                                    </p:anim>
                                    <p:animEffect transition="in" filter="fade">
                                      <p:cBhvr>
                                        <p:cTn id="2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 xmlns:a16="http://schemas.microsoft.com/office/drawing/2014/main" id="{5E7C838D-2819-44F5-B5B3-FE0B583D427B}"/>
              </a:ext>
            </a:extLst>
          </p:cNvPr>
          <p:cNvSpPr/>
          <p:nvPr/>
        </p:nvSpPr>
        <p:spPr>
          <a:xfrm>
            <a:off x="2543174" y="1271587"/>
            <a:ext cx="9115425" cy="1114425"/>
          </a:xfrm>
          <a:prstGeom prst="roundRect">
            <a:avLst/>
          </a:prstGeom>
          <a:solidFill>
            <a:schemeClr val="accent4"/>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tx1"/>
                </a:solidFill>
                <a:latin typeface="Times New Roman" panose="02020603050405020304" pitchFamily="18" charset="0"/>
                <a:cs typeface="Times New Roman" panose="02020603050405020304" pitchFamily="18" charset="0"/>
              </a:rPr>
              <a:t>Vị</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trí</a:t>
            </a:r>
            <a:r>
              <a:rPr lang="en-US"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Trích</a:t>
            </a:r>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phần</a:t>
            </a:r>
            <a:r>
              <a:rPr lang="fr-FR" sz="2800" b="1" dirty="0">
                <a:solidFill>
                  <a:schemeClr val="tx1"/>
                </a:solidFill>
                <a:latin typeface="Times New Roman" panose="02020603050405020304" pitchFamily="18" charset="0"/>
                <a:cs typeface="Times New Roman" panose="02020603050405020304" pitchFamily="18" charset="0"/>
              </a:rPr>
              <a:t> II: Gia </a:t>
            </a:r>
            <a:r>
              <a:rPr lang="fr-FR" sz="2800" b="1" dirty="0" err="1">
                <a:solidFill>
                  <a:schemeClr val="tx1"/>
                </a:solidFill>
                <a:latin typeface="Times New Roman" panose="02020603050405020304" pitchFamily="18" charset="0"/>
                <a:cs typeface="Times New Roman" panose="02020603050405020304" pitchFamily="18" charset="0"/>
              </a:rPr>
              <a:t>biến</a:t>
            </a:r>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và</a:t>
            </a:r>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lưu</a:t>
            </a:r>
            <a:r>
              <a:rPr lang="fr-FR" sz="2800" b="1" dirty="0">
                <a:solidFill>
                  <a:schemeClr val="tx1"/>
                </a:solidFill>
                <a:latin typeface="Times New Roman" panose="02020603050405020304" pitchFamily="18" charset="0"/>
                <a:cs typeface="Times New Roman" panose="02020603050405020304" pitchFamily="18" charset="0"/>
              </a:rPr>
              <a:t> </a:t>
            </a:r>
            <a:r>
              <a:rPr lang="fr-FR" sz="2800" b="1" dirty="0" err="1">
                <a:solidFill>
                  <a:schemeClr val="tx1"/>
                </a:solidFill>
                <a:latin typeface="Times New Roman" panose="02020603050405020304" pitchFamily="18" charset="0"/>
                <a:cs typeface="Times New Roman" panose="02020603050405020304" pitchFamily="18" charset="0"/>
              </a:rPr>
              <a:t>lạc</a:t>
            </a:r>
            <a:r>
              <a:rPr lang="fr-FR" sz="2800" b="1" dirty="0">
                <a:solidFill>
                  <a:schemeClr val="tx1"/>
                </a:solidFill>
                <a:latin typeface="Times New Roman" panose="02020603050405020304" pitchFamily="18" charset="0"/>
                <a:cs typeface="Times New Roman" panose="02020603050405020304" pitchFamily="18" charset="0"/>
              </a:rPr>
              <a:t>.</a:t>
            </a:r>
            <a:endParaRPr lang="en-US" sz="2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 xmlns:a16="http://schemas.microsoft.com/office/drawing/2014/main" id="{7B38F302-E277-45C3-876C-335D44793C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813" y="819150"/>
            <a:ext cx="2266950" cy="2019300"/>
          </a:xfrm>
          <a:prstGeom prst="rect">
            <a:avLst/>
          </a:prstGeom>
        </p:spPr>
      </p:pic>
      <p:pic>
        <p:nvPicPr>
          <p:cNvPr id="7" name="Picture 6">
            <a:extLst>
              <a:ext uri="{FF2B5EF4-FFF2-40B4-BE49-F238E27FC236}">
                <a16:creationId xmlns="" xmlns:a16="http://schemas.microsoft.com/office/drawing/2014/main" id="{F3D93079-95D2-44F7-9BB9-842011EE76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224" y="3429000"/>
            <a:ext cx="2266950" cy="2019300"/>
          </a:xfrm>
          <a:prstGeom prst="rect">
            <a:avLst/>
          </a:prstGeom>
        </p:spPr>
      </p:pic>
      <p:sp>
        <p:nvSpPr>
          <p:cNvPr id="8" name="Rectangle: Rounded Corners 7">
            <a:extLst>
              <a:ext uri="{FF2B5EF4-FFF2-40B4-BE49-F238E27FC236}">
                <a16:creationId xmlns="" xmlns:a16="http://schemas.microsoft.com/office/drawing/2014/main" id="{1516CC73-6C92-41EB-A402-42A5987877FA}"/>
              </a:ext>
            </a:extLst>
          </p:cNvPr>
          <p:cNvSpPr/>
          <p:nvPr/>
        </p:nvSpPr>
        <p:spPr>
          <a:xfrm>
            <a:off x="2543173" y="3914776"/>
            <a:ext cx="9115425" cy="1114425"/>
          </a:xfrm>
          <a:prstGeom prst="roundRect">
            <a:avLst/>
          </a:prstGeom>
          <a:solidFill>
            <a:schemeClr val="accent4"/>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tx1"/>
                </a:solidFill>
                <a:latin typeface="Times New Roman" panose="02020603050405020304" pitchFamily="18" charset="0"/>
                <a:cs typeface="Times New Roman" panose="02020603050405020304" pitchFamily="18" charset="0"/>
              </a:rPr>
              <a:t>Phương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thức</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biểu</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đạt</a:t>
            </a:r>
            <a:r>
              <a:rPr lang="en-US" sz="2800" b="1">
                <a:solidFill>
                  <a:schemeClr val="tx1"/>
                </a:solidFill>
                <a:latin typeface="Times New Roman" panose="02020603050405020304" pitchFamily="18" charset="0"/>
                <a:cs typeface="Times New Roman" panose="02020603050405020304" pitchFamily="18" charset="0"/>
              </a:rPr>
              <a:t>: </a:t>
            </a:r>
            <a:r>
              <a:rPr lang="pt-BR" sz="2800" b="1" dirty="0">
                <a:solidFill>
                  <a:schemeClr val="tx1"/>
                </a:solidFill>
                <a:latin typeface="Times New Roman" panose="02020603050405020304" pitchFamily="18" charset="0"/>
                <a:cs typeface="Times New Roman" panose="02020603050405020304" pitchFamily="18" charset="0"/>
              </a:rPr>
              <a:t>Biểu cảm, miêu tả, tự sự.</a:t>
            </a:r>
            <a:endParaRPr lang="en-US" sz="2800" b="1" dirty="0">
              <a:solidFill>
                <a:schemeClr val="tx1"/>
              </a:solidFill>
              <a:latin typeface="Times New Roman" panose="02020603050405020304" pitchFamily="18" charset="0"/>
              <a:cs typeface="Times New Roman" panose="02020603050405020304" pitchFamily="18" charset="0"/>
            </a:endParaRPr>
          </a:p>
          <a:p>
            <a:pPr algn="ctr"/>
            <a:endParaRPr lang="en-US"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2948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par>
                                <p:cTn id="9" presetID="2" presetClass="entr" presetSubtype="9"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0-#ppt_w/2"/>
                                          </p:val>
                                        </p:tav>
                                        <p:tav tm="100000">
                                          <p:val>
                                            <p:strVal val="#ppt_x"/>
                                          </p:val>
                                        </p:tav>
                                      </p:tavLst>
                                    </p:anim>
                                    <p:anim calcmode="lin" valueType="num">
                                      <p:cBhvr additive="base">
                                        <p:cTn id="12"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9"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0-#ppt_w/2"/>
                                          </p:val>
                                        </p:tav>
                                        <p:tav tm="100000">
                                          <p:val>
                                            <p:strVal val="#ppt_x"/>
                                          </p:val>
                                        </p:tav>
                                      </p:tavLst>
                                    </p:anim>
                                    <p:anim calcmode="lin" valueType="num">
                                      <p:cBhvr additive="base">
                                        <p:cTn id="18" dur="500" fill="hold"/>
                                        <p:tgtEl>
                                          <p:spTgt spid="7"/>
                                        </p:tgtEl>
                                        <p:attrNameLst>
                                          <p:attrName>ppt_y</p:attrName>
                                        </p:attrNameLst>
                                      </p:cBhvr>
                                      <p:tavLst>
                                        <p:tav tm="0">
                                          <p:val>
                                            <p:strVal val="0-#ppt_h/2"/>
                                          </p:val>
                                        </p:tav>
                                        <p:tav tm="100000">
                                          <p:val>
                                            <p:strVal val="#ppt_y"/>
                                          </p:val>
                                        </p:tav>
                                      </p:tavLst>
                                    </p:anim>
                                  </p:childTnLst>
                                </p:cTn>
                              </p:par>
                              <p:par>
                                <p:cTn id="19" presetID="2" presetClass="entr" presetSubtype="9"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0-#ppt_w/2"/>
                                          </p:val>
                                        </p:tav>
                                        <p:tav tm="100000">
                                          <p:val>
                                            <p:strVal val="#ppt_x"/>
                                          </p:val>
                                        </p:tav>
                                      </p:tavLst>
                                    </p:anim>
                                    <p:anim calcmode="lin" valueType="num">
                                      <p:cBhvr additive="base">
                                        <p:cTn id="22"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 xmlns:a16="http://schemas.microsoft.com/office/drawing/2014/main" id="{6FD276FD-CC80-4F2D-87AC-6B5AFA80BE98}"/>
              </a:ext>
            </a:extLst>
          </p:cNvPr>
          <p:cNvGraphicFramePr/>
          <p:nvPr>
            <p:extLst>
              <p:ext uri="{D42A27DB-BD31-4B8C-83A1-F6EECF244321}">
                <p14:modId xmlns:p14="http://schemas.microsoft.com/office/powerpoint/2010/main" val="3219021116"/>
              </p:ext>
            </p:extLst>
          </p:nvPr>
        </p:nvGraphicFramePr>
        <p:xfrm>
          <a:off x="1574800" y="459845"/>
          <a:ext cx="10155237" cy="59383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a:extLst>
              <a:ext uri="{FF2B5EF4-FFF2-40B4-BE49-F238E27FC236}">
                <a16:creationId xmlns="" xmlns:a16="http://schemas.microsoft.com/office/drawing/2014/main" id="{1C3E4E25-C2CC-48F2-8603-0846C3FFDE59}"/>
              </a:ext>
            </a:extLst>
          </p:cNvPr>
          <p:cNvSpPr/>
          <p:nvPr/>
        </p:nvSpPr>
        <p:spPr>
          <a:xfrm>
            <a:off x="461963" y="2157413"/>
            <a:ext cx="1524000" cy="2486025"/>
          </a:xfrm>
          <a:prstGeom prst="ellipse">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BỐ CỤC</a:t>
            </a:r>
          </a:p>
        </p:txBody>
      </p:sp>
    </p:spTree>
    <p:extLst>
      <p:ext uri="{BB962C8B-B14F-4D97-AF65-F5344CB8AC3E}">
        <p14:creationId xmlns:p14="http://schemas.microsoft.com/office/powerpoint/2010/main" val="4248353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1+#ppt_w/2"/>
                                          </p:val>
                                        </p:tav>
                                        <p:tav tm="100000">
                                          <p:val>
                                            <p:strVal val="#ppt_x"/>
                                          </p:val>
                                        </p:tav>
                                      </p:tavLst>
                                    </p:anim>
                                    <p:anim calcmode="lin" valueType="num">
                                      <p:cBhvr additive="base">
                                        <p:cTn id="14"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a:extLst>
              <a:ext uri="{FF2B5EF4-FFF2-40B4-BE49-F238E27FC236}">
                <a16:creationId xmlns="" xmlns:a16="http://schemas.microsoft.com/office/drawing/2014/main" id="{39267C67-B762-467E-B568-4AE4D9793734}"/>
              </a:ext>
            </a:extLst>
          </p:cNvPr>
          <p:cNvSpPr txBox="1">
            <a:spLocks noChangeArrowheads="1"/>
          </p:cNvSpPr>
          <p:nvPr/>
        </p:nvSpPr>
        <p:spPr bwMode="auto">
          <a:xfrm>
            <a:off x="2712555" y="1344888"/>
            <a:ext cx="6248400" cy="280384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spcBef>
                <a:spcPts val="600"/>
              </a:spcBef>
            </a:pPr>
            <a:r>
              <a:rPr lang="en-US" altLang="en-US" sz="2800" b="1" i="1" dirty="0" err="1">
                <a:latin typeface="Times New Roman" pitchFamily="18" charset="0"/>
              </a:rPr>
              <a:t>Trước</a:t>
            </a:r>
            <a:r>
              <a:rPr lang="en-US" altLang="en-US" sz="2800" b="1" i="1" dirty="0">
                <a:latin typeface="Times New Roman" pitchFamily="18" charset="0"/>
              </a:rPr>
              <a:t> </a:t>
            </a:r>
            <a:r>
              <a:rPr lang="en-US" altLang="en-US" sz="2800" b="1" i="1" dirty="0" err="1">
                <a:latin typeface="Times New Roman" pitchFamily="18" charset="0"/>
              </a:rPr>
              <a:t>lầu</a:t>
            </a:r>
            <a:r>
              <a:rPr lang="en-US" altLang="en-US" sz="2800" b="1" i="1" dirty="0">
                <a:latin typeface="Times New Roman" pitchFamily="18" charset="0"/>
              </a:rPr>
              <a:t> </a:t>
            </a:r>
            <a:r>
              <a:rPr lang="en-US" altLang="en-US" sz="2800" b="1" i="1" dirty="0" err="1">
                <a:latin typeface="Times New Roman" pitchFamily="18" charset="0"/>
              </a:rPr>
              <a:t>Ngưng</a:t>
            </a:r>
            <a:r>
              <a:rPr lang="en-US" altLang="en-US" sz="2800" b="1" i="1" dirty="0">
                <a:latin typeface="Times New Roman" pitchFamily="18" charset="0"/>
              </a:rPr>
              <a:t> </a:t>
            </a:r>
            <a:r>
              <a:rPr lang="en-US" altLang="en-US" sz="2800" b="1" i="1" dirty="0" err="1">
                <a:latin typeface="Times New Roman" pitchFamily="18" charset="0"/>
              </a:rPr>
              <a:t>Bích</a:t>
            </a:r>
            <a:r>
              <a:rPr lang="en-US" altLang="en-US" sz="2800" b="1" i="1" dirty="0">
                <a:latin typeface="Times New Roman" pitchFamily="18" charset="0"/>
              </a:rPr>
              <a:t> </a:t>
            </a:r>
            <a:r>
              <a:rPr lang="en-US" altLang="en-US" sz="2800" b="1" i="1" dirty="0" err="1">
                <a:latin typeface="Times New Roman" pitchFamily="18" charset="0"/>
              </a:rPr>
              <a:t>khóa</a:t>
            </a:r>
            <a:r>
              <a:rPr lang="en-US" altLang="en-US" sz="2800" b="1" i="1" dirty="0">
                <a:latin typeface="Times New Roman" pitchFamily="18" charset="0"/>
              </a:rPr>
              <a:t> </a:t>
            </a:r>
            <a:r>
              <a:rPr lang="en-US" altLang="en-US" sz="2800" b="1" i="1" dirty="0" err="1">
                <a:latin typeface="Times New Roman" pitchFamily="18" charset="0"/>
              </a:rPr>
              <a:t>xuân</a:t>
            </a:r>
            <a:r>
              <a:rPr lang="en-US" altLang="en-US" sz="2800" b="1" i="1" dirty="0">
                <a:latin typeface="Times New Roman" pitchFamily="18" charset="0"/>
              </a:rPr>
              <a:t>,</a:t>
            </a:r>
          </a:p>
          <a:p>
            <a:pPr algn="ctr">
              <a:lnSpc>
                <a:spcPct val="90000"/>
              </a:lnSpc>
              <a:spcBef>
                <a:spcPts val="600"/>
              </a:spcBef>
            </a:pPr>
            <a:r>
              <a:rPr lang="en-US" altLang="en-US" sz="2800" b="1" i="1" dirty="0" err="1">
                <a:latin typeface="Times New Roman" pitchFamily="18" charset="0"/>
              </a:rPr>
              <a:t>Vẻ</a:t>
            </a:r>
            <a:r>
              <a:rPr lang="en-US" altLang="en-US" sz="2800" b="1" i="1" dirty="0">
                <a:latin typeface="Times New Roman" pitchFamily="18" charset="0"/>
              </a:rPr>
              <a:t> non </a:t>
            </a:r>
            <a:r>
              <a:rPr lang="en-US" altLang="en-US" sz="2800" b="1" i="1" dirty="0" err="1">
                <a:latin typeface="Times New Roman" pitchFamily="18" charset="0"/>
              </a:rPr>
              <a:t>xa</a:t>
            </a:r>
            <a:r>
              <a:rPr lang="en-US" altLang="en-US" sz="2800" b="1" i="1" dirty="0">
                <a:latin typeface="Times New Roman" pitchFamily="18" charset="0"/>
              </a:rPr>
              <a:t> </a:t>
            </a:r>
            <a:r>
              <a:rPr lang="en-US" altLang="en-US" sz="2800" b="1" i="1" dirty="0" err="1">
                <a:latin typeface="Times New Roman" pitchFamily="18" charset="0"/>
              </a:rPr>
              <a:t>tấm</a:t>
            </a:r>
            <a:r>
              <a:rPr lang="en-US" altLang="en-US" sz="2800" b="1" i="1" dirty="0">
                <a:latin typeface="Times New Roman" pitchFamily="18" charset="0"/>
              </a:rPr>
              <a:t> </a:t>
            </a:r>
            <a:r>
              <a:rPr lang="en-US" altLang="en-US" sz="2800" b="1" i="1" dirty="0" err="1">
                <a:latin typeface="Times New Roman" pitchFamily="18" charset="0"/>
              </a:rPr>
              <a:t>trăng</a:t>
            </a:r>
            <a:r>
              <a:rPr lang="en-US" altLang="en-US" sz="2800" b="1" i="1" dirty="0">
                <a:latin typeface="Times New Roman" pitchFamily="18" charset="0"/>
              </a:rPr>
              <a:t> </a:t>
            </a:r>
            <a:r>
              <a:rPr lang="en-US" altLang="en-US" sz="2800" b="1" i="1" dirty="0" err="1">
                <a:latin typeface="Times New Roman" pitchFamily="18" charset="0"/>
              </a:rPr>
              <a:t>gần</a:t>
            </a:r>
            <a:r>
              <a:rPr lang="en-US" altLang="en-US" sz="2800" b="1" i="1" dirty="0">
                <a:latin typeface="Times New Roman" pitchFamily="18" charset="0"/>
              </a:rPr>
              <a:t> ở </a:t>
            </a:r>
            <a:r>
              <a:rPr lang="en-US" altLang="en-US" sz="2800" b="1" i="1" dirty="0" err="1">
                <a:latin typeface="Times New Roman" pitchFamily="18" charset="0"/>
              </a:rPr>
              <a:t>chung</a:t>
            </a:r>
            <a:r>
              <a:rPr lang="en-US" altLang="en-US" sz="2800" b="1" i="1" dirty="0">
                <a:latin typeface="Times New Roman" pitchFamily="18" charset="0"/>
              </a:rPr>
              <a:t>.</a:t>
            </a:r>
          </a:p>
          <a:p>
            <a:pPr algn="ctr">
              <a:lnSpc>
                <a:spcPct val="90000"/>
              </a:lnSpc>
              <a:spcBef>
                <a:spcPts val="600"/>
              </a:spcBef>
            </a:pPr>
            <a:r>
              <a:rPr lang="en-US" altLang="en-US" sz="2800" b="1" i="1" dirty="0">
                <a:latin typeface="Times New Roman" pitchFamily="18" charset="0"/>
              </a:rPr>
              <a:t>     </a:t>
            </a:r>
            <a:r>
              <a:rPr lang="en-US" altLang="en-US" sz="2800" b="1" i="1" dirty="0" err="1">
                <a:latin typeface="Times New Roman" pitchFamily="18" charset="0"/>
              </a:rPr>
              <a:t>Bốn</a:t>
            </a:r>
            <a:r>
              <a:rPr lang="en-US" altLang="en-US" sz="2800" b="1" i="1" dirty="0">
                <a:latin typeface="Times New Roman" pitchFamily="18" charset="0"/>
              </a:rPr>
              <a:t> </a:t>
            </a:r>
            <a:r>
              <a:rPr lang="en-US" altLang="en-US" sz="2800" b="1" i="1" dirty="0" err="1">
                <a:latin typeface="Times New Roman" pitchFamily="18" charset="0"/>
              </a:rPr>
              <a:t>bề</a:t>
            </a:r>
            <a:r>
              <a:rPr lang="en-US" altLang="en-US" sz="2800" b="1" i="1" dirty="0">
                <a:latin typeface="Times New Roman" pitchFamily="18" charset="0"/>
              </a:rPr>
              <a:t> </a:t>
            </a:r>
            <a:r>
              <a:rPr lang="en-US" altLang="en-US" sz="2800" b="1" i="1" dirty="0" err="1">
                <a:latin typeface="Times New Roman" pitchFamily="18" charset="0"/>
              </a:rPr>
              <a:t>bát</a:t>
            </a:r>
            <a:r>
              <a:rPr lang="en-US" altLang="en-US" sz="2800" b="1" i="1" dirty="0">
                <a:latin typeface="Times New Roman" pitchFamily="18" charset="0"/>
              </a:rPr>
              <a:t> </a:t>
            </a:r>
            <a:r>
              <a:rPr lang="en-US" altLang="en-US" sz="2800" b="1" i="1" dirty="0" err="1">
                <a:latin typeface="Times New Roman" pitchFamily="18" charset="0"/>
              </a:rPr>
              <a:t>ngát</a:t>
            </a:r>
            <a:r>
              <a:rPr lang="en-US" altLang="en-US" sz="2800" b="1" i="1" dirty="0">
                <a:latin typeface="Times New Roman" pitchFamily="18" charset="0"/>
              </a:rPr>
              <a:t> </a:t>
            </a:r>
            <a:r>
              <a:rPr lang="en-US" altLang="en-US" sz="2800" b="1" i="1" dirty="0" err="1">
                <a:latin typeface="Times New Roman" pitchFamily="18" charset="0"/>
              </a:rPr>
              <a:t>xa</a:t>
            </a:r>
            <a:r>
              <a:rPr lang="en-US" altLang="en-US" sz="2800" b="1" i="1" dirty="0">
                <a:latin typeface="Times New Roman" pitchFamily="18" charset="0"/>
              </a:rPr>
              <a:t> </a:t>
            </a:r>
            <a:r>
              <a:rPr lang="en-US" altLang="en-US" sz="2800" b="1" i="1" dirty="0" err="1">
                <a:latin typeface="Times New Roman" pitchFamily="18" charset="0"/>
              </a:rPr>
              <a:t>trông</a:t>
            </a:r>
            <a:r>
              <a:rPr lang="en-US" altLang="en-US" sz="2800" b="1" i="1" dirty="0">
                <a:latin typeface="Times New Roman" pitchFamily="18" charset="0"/>
              </a:rPr>
              <a:t>,</a:t>
            </a:r>
          </a:p>
          <a:p>
            <a:pPr algn="ctr">
              <a:lnSpc>
                <a:spcPct val="90000"/>
              </a:lnSpc>
              <a:spcBef>
                <a:spcPts val="600"/>
              </a:spcBef>
            </a:pPr>
            <a:r>
              <a:rPr lang="en-US" altLang="en-US" sz="2800" b="1" i="1" dirty="0" err="1">
                <a:latin typeface="Times New Roman" pitchFamily="18" charset="0"/>
              </a:rPr>
              <a:t>Cát</a:t>
            </a:r>
            <a:r>
              <a:rPr lang="en-US" altLang="en-US" sz="2800" b="1" i="1" dirty="0">
                <a:latin typeface="Times New Roman" pitchFamily="18" charset="0"/>
              </a:rPr>
              <a:t> </a:t>
            </a:r>
            <a:r>
              <a:rPr lang="en-US" altLang="en-US" sz="2800" b="1" i="1" dirty="0" err="1">
                <a:latin typeface="Times New Roman" pitchFamily="18" charset="0"/>
              </a:rPr>
              <a:t>vàng</a:t>
            </a:r>
            <a:r>
              <a:rPr lang="en-US" altLang="en-US" sz="2800" b="1" i="1" dirty="0">
                <a:latin typeface="Times New Roman" pitchFamily="18" charset="0"/>
              </a:rPr>
              <a:t> </a:t>
            </a:r>
            <a:r>
              <a:rPr lang="en-US" altLang="en-US" sz="2800" b="1" i="1" dirty="0" err="1">
                <a:latin typeface="Times New Roman" pitchFamily="18" charset="0"/>
              </a:rPr>
              <a:t>cồn</a:t>
            </a:r>
            <a:r>
              <a:rPr lang="en-US" altLang="en-US" sz="2800" b="1" i="1" dirty="0">
                <a:latin typeface="Times New Roman" pitchFamily="18" charset="0"/>
              </a:rPr>
              <a:t> </a:t>
            </a:r>
            <a:r>
              <a:rPr lang="en-US" altLang="en-US" sz="2800" b="1" i="1" dirty="0" err="1">
                <a:latin typeface="Times New Roman" pitchFamily="18" charset="0"/>
              </a:rPr>
              <a:t>nọ</a:t>
            </a:r>
            <a:r>
              <a:rPr lang="en-US" altLang="en-US" sz="2800" b="1" i="1" dirty="0">
                <a:latin typeface="Times New Roman" pitchFamily="18" charset="0"/>
              </a:rPr>
              <a:t> </a:t>
            </a:r>
            <a:r>
              <a:rPr lang="en-US" altLang="en-US" sz="2800" b="1" i="1" dirty="0" err="1">
                <a:latin typeface="Times New Roman" pitchFamily="18" charset="0"/>
              </a:rPr>
              <a:t>bụi</a:t>
            </a:r>
            <a:r>
              <a:rPr lang="en-US" altLang="en-US" sz="2800" b="1" i="1" dirty="0">
                <a:latin typeface="Times New Roman" pitchFamily="18" charset="0"/>
              </a:rPr>
              <a:t> </a:t>
            </a:r>
            <a:r>
              <a:rPr lang="en-US" altLang="en-US" sz="2800" b="1" i="1" dirty="0" err="1">
                <a:latin typeface="Times New Roman" pitchFamily="18" charset="0"/>
              </a:rPr>
              <a:t>hồng</a:t>
            </a:r>
            <a:r>
              <a:rPr lang="en-US" altLang="en-US" sz="2800" b="1" i="1" dirty="0">
                <a:latin typeface="Times New Roman" pitchFamily="18" charset="0"/>
              </a:rPr>
              <a:t> </a:t>
            </a:r>
            <a:r>
              <a:rPr lang="en-US" altLang="en-US" sz="2800" b="1" i="1" dirty="0" err="1">
                <a:latin typeface="Times New Roman" pitchFamily="18" charset="0"/>
              </a:rPr>
              <a:t>dặm</a:t>
            </a:r>
            <a:r>
              <a:rPr lang="en-US" altLang="en-US" sz="2800" b="1" i="1" dirty="0">
                <a:latin typeface="Times New Roman" pitchFamily="18" charset="0"/>
              </a:rPr>
              <a:t> kia.</a:t>
            </a:r>
          </a:p>
          <a:p>
            <a:pPr algn="ctr">
              <a:lnSpc>
                <a:spcPct val="90000"/>
              </a:lnSpc>
              <a:spcBef>
                <a:spcPts val="600"/>
              </a:spcBef>
            </a:pPr>
            <a:r>
              <a:rPr lang="en-US" altLang="en-US" sz="2800" b="1" i="1" dirty="0">
                <a:latin typeface="Times New Roman" pitchFamily="18" charset="0"/>
              </a:rPr>
              <a:t>     </a:t>
            </a:r>
            <a:r>
              <a:rPr lang="en-US" altLang="en-US" sz="2800" b="1" i="1" dirty="0" err="1">
                <a:latin typeface="Times New Roman" pitchFamily="18" charset="0"/>
              </a:rPr>
              <a:t>Bẽ</a:t>
            </a:r>
            <a:r>
              <a:rPr lang="en-US" altLang="en-US" sz="2800" b="1" i="1" dirty="0">
                <a:latin typeface="Times New Roman" pitchFamily="18" charset="0"/>
              </a:rPr>
              <a:t> </a:t>
            </a:r>
            <a:r>
              <a:rPr lang="en-US" altLang="en-US" sz="2800" b="1" i="1" dirty="0" err="1">
                <a:latin typeface="Times New Roman" pitchFamily="18" charset="0"/>
              </a:rPr>
              <a:t>bàng</a:t>
            </a:r>
            <a:r>
              <a:rPr lang="en-US" altLang="en-US" sz="2800" b="1" i="1" dirty="0">
                <a:latin typeface="Times New Roman" pitchFamily="18" charset="0"/>
              </a:rPr>
              <a:t> </a:t>
            </a:r>
            <a:r>
              <a:rPr lang="en-US" altLang="en-US" sz="2800" b="1" i="1" dirty="0" err="1">
                <a:latin typeface="Times New Roman" pitchFamily="18" charset="0"/>
              </a:rPr>
              <a:t>mây</a:t>
            </a:r>
            <a:r>
              <a:rPr lang="en-US" altLang="en-US" sz="2800" b="1" i="1" dirty="0">
                <a:latin typeface="Times New Roman" pitchFamily="18" charset="0"/>
              </a:rPr>
              <a:t> </a:t>
            </a:r>
            <a:r>
              <a:rPr lang="en-US" altLang="en-US" sz="2800" b="1" i="1" dirty="0" err="1">
                <a:latin typeface="Times New Roman" pitchFamily="18" charset="0"/>
              </a:rPr>
              <a:t>sớm</a:t>
            </a:r>
            <a:r>
              <a:rPr lang="en-US" altLang="en-US" sz="2800" b="1" i="1" dirty="0">
                <a:latin typeface="Times New Roman" pitchFamily="18" charset="0"/>
              </a:rPr>
              <a:t> </a:t>
            </a:r>
            <a:r>
              <a:rPr lang="en-US" altLang="en-US" sz="2800" b="1" i="1" dirty="0" err="1">
                <a:latin typeface="Times New Roman" pitchFamily="18" charset="0"/>
              </a:rPr>
              <a:t>đèn</a:t>
            </a:r>
            <a:r>
              <a:rPr lang="en-US" altLang="en-US" sz="2800" b="1" i="1" dirty="0">
                <a:latin typeface="Times New Roman" pitchFamily="18" charset="0"/>
              </a:rPr>
              <a:t> </a:t>
            </a:r>
            <a:r>
              <a:rPr lang="en-US" altLang="en-US" sz="2800" b="1" i="1" dirty="0" err="1">
                <a:latin typeface="Times New Roman" pitchFamily="18" charset="0"/>
              </a:rPr>
              <a:t>khuya</a:t>
            </a:r>
            <a:r>
              <a:rPr lang="en-US" altLang="en-US" sz="2800" b="1" i="1" dirty="0">
                <a:latin typeface="Times New Roman" pitchFamily="18" charset="0"/>
              </a:rPr>
              <a:t>,</a:t>
            </a:r>
          </a:p>
          <a:p>
            <a:pPr algn="ctr">
              <a:lnSpc>
                <a:spcPct val="90000"/>
              </a:lnSpc>
              <a:spcBef>
                <a:spcPts val="600"/>
              </a:spcBef>
            </a:pPr>
            <a:r>
              <a:rPr lang="en-US" altLang="en-US" sz="2800" b="1" i="1" dirty="0" err="1">
                <a:latin typeface="Times New Roman" pitchFamily="18" charset="0"/>
              </a:rPr>
              <a:t>Nửa</a:t>
            </a:r>
            <a:r>
              <a:rPr lang="en-US" altLang="en-US" sz="2800" b="1" i="1" dirty="0">
                <a:latin typeface="Times New Roman" pitchFamily="18" charset="0"/>
              </a:rPr>
              <a:t> </a:t>
            </a:r>
            <a:r>
              <a:rPr lang="en-US" altLang="en-US" sz="2800" b="1" i="1" dirty="0" err="1">
                <a:latin typeface="Times New Roman" pitchFamily="18" charset="0"/>
              </a:rPr>
              <a:t>tình</a:t>
            </a:r>
            <a:r>
              <a:rPr lang="en-US" altLang="en-US" sz="2800" b="1" i="1" dirty="0">
                <a:latin typeface="Times New Roman" pitchFamily="18" charset="0"/>
              </a:rPr>
              <a:t> </a:t>
            </a:r>
            <a:r>
              <a:rPr lang="en-US" altLang="en-US" sz="2800" b="1" i="1" dirty="0" err="1">
                <a:latin typeface="Times New Roman" pitchFamily="18" charset="0"/>
              </a:rPr>
              <a:t>nửa</a:t>
            </a:r>
            <a:r>
              <a:rPr lang="en-US" altLang="en-US" sz="2800" b="1" i="1" dirty="0">
                <a:latin typeface="Times New Roman" pitchFamily="18" charset="0"/>
              </a:rPr>
              <a:t> </a:t>
            </a:r>
            <a:r>
              <a:rPr lang="en-US" altLang="en-US" sz="2800" b="1" i="1" dirty="0" err="1">
                <a:latin typeface="Times New Roman" pitchFamily="18" charset="0"/>
              </a:rPr>
              <a:t>cảnh</a:t>
            </a:r>
            <a:r>
              <a:rPr lang="en-US" altLang="en-US" sz="2800" b="1" i="1" dirty="0">
                <a:latin typeface="Times New Roman" pitchFamily="18" charset="0"/>
              </a:rPr>
              <a:t> </a:t>
            </a:r>
            <a:r>
              <a:rPr lang="en-US" altLang="en-US" sz="2800" b="1" i="1" dirty="0" err="1">
                <a:latin typeface="Times New Roman" pitchFamily="18" charset="0"/>
              </a:rPr>
              <a:t>như</a:t>
            </a:r>
            <a:r>
              <a:rPr lang="en-US" altLang="en-US" sz="2800" b="1" i="1" dirty="0">
                <a:latin typeface="Times New Roman" pitchFamily="18" charset="0"/>
              </a:rPr>
              <a:t> chia </a:t>
            </a:r>
            <a:r>
              <a:rPr lang="en-US" altLang="en-US" sz="2800" b="1" i="1" dirty="0" err="1">
                <a:latin typeface="Times New Roman" pitchFamily="18" charset="0"/>
              </a:rPr>
              <a:t>tấm</a:t>
            </a:r>
            <a:r>
              <a:rPr lang="en-US" altLang="en-US" sz="2800" b="1" i="1" dirty="0">
                <a:latin typeface="Times New Roman" pitchFamily="18" charset="0"/>
              </a:rPr>
              <a:t> </a:t>
            </a:r>
            <a:r>
              <a:rPr lang="en-US" altLang="en-US" sz="2800" b="1" i="1" dirty="0" err="1">
                <a:latin typeface="Times New Roman" pitchFamily="18" charset="0"/>
              </a:rPr>
              <a:t>lòng</a:t>
            </a:r>
            <a:r>
              <a:rPr lang="en-US" altLang="en-US" sz="2800" b="1" i="1" dirty="0">
                <a:latin typeface="Times New Roman" pitchFamily="18" charset="0"/>
              </a:rPr>
              <a:t>.</a:t>
            </a:r>
          </a:p>
        </p:txBody>
      </p:sp>
      <p:sp>
        <p:nvSpPr>
          <p:cNvPr id="5" name="TextBox 4">
            <a:extLst>
              <a:ext uri="{FF2B5EF4-FFF2-40B4-BE49-F238E27FC236}">
                <a16:creationId xmlns="" xmlns:a16="http://schemas.microsoft.com/office/drawing/2014/main" id="{24931760-B227-4114-A7DC-D6FFDD6481FE}"/>
              </a:ext>
            </a:extLst>
          </p:cNvPr>
          <p:cNvSpPr txBox="1"/>
          <p:nvPr/>
        </p:nvSpPr>
        <p:spPr>
          <a:xfrm>
            <a:off x="1904611" y="286648"/>
            <a:ext cx="8233302" cy="579967"/>
          </a:xfrm>
          <a:prstGeom prst="rect">
            <a:avLst/>
          </a:prstGeom>
          <a:solidFill>
            <a:schemeClr val="accent4">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ctr">
            <a:spAutoFit/>
          </a:bodyPr>
          <a:lstStyle/>
          <a:p>
            <a:pPr algn="just">
              <a:lnSpc>
                <a:spcPct val="150000"/>
              </a:lnSpc>
            </a:pPr>
            <a:r>
              <a:rPr lang="pt-BR" sz="2400" b="1" dirty="0">
                <a:effectLst/>
                <a:latin typeface="Times New Roman" panose="02020603050405020304" pitchFamily="18" charset="0"/>
                <a:ea typeface="Times New Roman" panose="02020603050405020304" pitchFamily="18" charset="0"/>
              </a:rPr>
              <a:t>1.</a:t>
            </a:r>
            <a:r>
              <a:rPr lang="pt-BR" sz="2400" b="1" dirty="0">
                <a:solidFill>
                  <a:srgbClr val="1D2129"/>
                </a:solidFill>
                <a:effectLst/>
                <a:latin typeface="Times New Roman" panose="02020603050405020304" pitchFamily="18" charset="0"/>
                <a:ea typeface="Times New Roman" panose="02020603050405020304" pitchFamily="18" charset="0"/>
              </a:rPr>
              <a:t> HOÀN CẢNH CÔ ĐƠN TỘI NGHIỆP CỦA THÚY KIỀU.</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36040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 name="Table 4">
            <a:extLst>
              <a:ext uri="{FF2B5EF4-FFF2-40B4-BE49-F238E27FC236}">
                <a16:creationId xmlns="" xmlns:a16="http://schemas.microsoft.com/office/drawing/2014/main" id="{52CB6B20-BC12-4EAF-A1B0-06714520853E}"/>
              </a:ext>
            </a:extLst>
          </p:cNvPr>
          <p:cNvGraphicFramePr>
            <a:graphicFrameLocks noGrp="1"/>
          </p:cNvGraphicFramePr>
          <p:nvPr>
            <p:extLst>
              <p:ext uri="{D42A27DB-BD31-4B8C-83A1-F6EECF244321}">
                <p14:modId xmlns:p14="http://schemas.microsoft.com/office/powerpoint/2010/main" val="1079781934"/>
              </p:ext>
            </p:extLst>
          </p:nvPr>
        </p:nvGraphicFramePr>
        <p:xfrm>
          <a:off x="294286" y="2054749"/>
          <a:ext cx="11603305" cy="4632960"/>
        </p:xfrm>
        <a:graphic>
          <a:graphicData uri="http://schemas.openxmlformats.org/drawingml/2006/table">
            <a:tbl>
              <a:tblPr firstRow="1" bandRow="1">
                <a:tableStyleId>{5C22544A-7EE6-4342-B048-85BDC9FD1C3A}</a:tableStyleId>
              </a:tblPr>
              <a:tblGrid>
                <a:gridCol w="2594688">
                  <a:extLst>
                    <a:ext uri="{9D8B030D-6E8A-4147-A177-3AD203B41FA5}">
                      <a16:colId xmlns="" xmlns:a16="http://schemas.microsoft.com/office/drawing/2014/main" val="3503933491"/>
                    </a:ext>
                  </a:extLst>
                </a:gridCol>
                <a:gridCol w="3220278">
                  <a:extLst>
                    <a:ext uri="{9D8B030D-6E8A-4147-A177-3AD203B41FA5}">
                      <a16:colId xmlns="" xmlns:a16="http://schemas.microsoft.com/office/drawing/2014/main" val="306262268"/>
                    </a:ext>
                  </a:extLst>
                </a:gridCol>
                <a:gridCol w="1961322">
                  <a:extLst>
                    <a:ext uri="{9D8B030D-6E8A-4147-A177-3AD203B41FA5}">
                      <a16:colId xmlns="" xmlns:a16="http://schemas.microsoft.com/office/drawing/2014/main" val="700006130"/>
                    </a:ext>
                  </a:extLst>
                </a:gridCol>
                <a:gridCol w="3827017">
                  <a:extLst>
                    <a:ext uri="{9D8B030D-6E8A-4147-A177-3AD203B41FA5}">
                      <a16:colId xmlns="" xmlns:a16="http://schemas.microsoft.com/office/drawing/2014/main" val="2515532487"/>
                    </a:ext>
                  </a:extLst>
                </a:gridCol>
              </a:tblGrid>
              <a:tr h="370840">
                <a:tc rowSpan="2">
                  <a:txBody>
                    <a:bodyPr/>
                    <a:lstStyle/>
                    <a:p>
                      <a:pPr algn="ctr"/>
                      <a:r>
                        <a:rPr lang="en-US" sz="2200" b="1" dirty="0" err="1">
                          <a:solidFill>
                            <a:schemeClr val="tx1"/>
                          </a:solidFill>
                          <a:latin typeface="Times New Roman" panose="02020603050405020304" pitchFamily="18" charset="0"/>
                          <a:cs typeface="Times New Roman" panose="02020603050405020304" pitchFamily="18" charset="0"/>
                        </a:rPr>
                        <a:t>Điểm</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nhìn</a:t>
                      </a:r>
                      <a:endParaRPr lang="en-US" sz="2200" b="1"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gridSpan="2">
                  <a:txBody>
                    <a:bodyPr/>
                    <a:lstStyle/>
                    <a:p>
                      <a:pPr algn="ctr"/>
                      <a:r>
                        <a:rPr lang="en-US" sz="2200" b="1" dirty="0">
                          <a:solidFill>
                            <a:schemeClr val="tx1"/>
                          </a:solidFill>
                          <a:latin typeface="Times New Roman" panose="02020603050405020304" pitchFamily="18" charset="0"/>
                          <a:cs typeface="Times New Roman" panose="02020603050405020304" pitchFamily="18" charset="0"/>
                        </a:rPr>
                        <a:t>Chi </a:t>
                      </a:r>
                      <a:r>
                        <a:rPr lang="en-US" sz="2200" b="1" dirty="0" err="1">
                          <a:solidFill>
                            <a:schemeClr val="tx1"/>
                          </a:solidFill>
                          <a:latin typeface="Times New Roman" panose="02020603050405020304" pitchFamily="18" charset="0"/>
                          <a:cs typeface="Times New Roman" panose="02020603050405020304" pitchFamily="18" charset="0"/>
                        </a:rPr>
                        <a:t>tiết</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miêu</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tả</a:t>
                      </a:r>
                      <a:r>
                        <a:rPr lang="en-US" sz="2200" b="1" dirty="0">
                          <a:solidFill>
                            <a:schemeClr val="tx1"/>
                          </a:solidFill>
                          <a:latin typeface="Times New Roman" panose="02020603050405020304" pitchFamily="18" charset="0"/>
                          <a:cs typeface="Times New Roman" panose="02020603050405020304" pitchFamily="18"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hMerge="1">
                  <a:txBody>
                    <a:bodyPr/>
                    <a:lstStyle/>
                    <a:p>
                      <a:endParaRPr lang="en-US" dirty="0"/>
                    </a:p>
                  </a:txBody>
                  <a:tcPr/>
                </a:tc>
                <a:tc rowSpan="2">
                  <a:txBody>
                    <a:bodyPr/>
                    <a:lstStyle/>
                    <a:p>
                      <a:pPr algn="ctr"/>
                      <a:r>
                        <a:rPr lang="en-US" sz="2200" b="1" dirty="0" err="1">
                          <a:solidFill>
                            <a:schemeClr val="tx1"/>
                          </a:solidFill>
                          <a:latin typeface="Times New Roman" panose="02020603050405020304" pitchFamily="18" charset="0"/>
                          <a:cs typeface="Times New Roman" panose="02020603050405020304" pitchFamily="18" charset="0"/>
                        </a:rPr>
                        <a:t>Nghệ</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thuật</a:t>
                      </a:r>
                      <a:endParaRPr lang="en-US" sz="2200" b="1" dirty="0">
                        <a:solidFill>
                          <a:schemeClr val="tx1"/>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3361096673"/>
                  </a:ext>
                </a:extLst>
              </a:tr>
              <a:tr h="370840">
                <a:tc vMerge="1">
                  <a:txBody>
                    <a:bodyPr/>
                    <a:lstStyle/>
                    <a:p>
                      <a:endParaRPr lang="en-US" b="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US" sz="2200" b="1" dirty="0" err="1">
                          <a:solidFill>
                            <a:schemeClr val="tx1"/>
                          </a:solidFill>
                          <a:latin typeface="Times New Roman" panose="02020603050405020304" pitchFamily="18" charset="0"/>
                          <a:cs typeface="Times New Roman" panose="02020603050405020304" pitchFamily="18" charset="0"/>
                        </a:rPr>
                        <a:t>Không</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gian</a:t>
                      </a:r>
                      <a:endParaRPr lang="en-US" sz="22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en-US" sz="2200" b="1" dirty="0" err="1">
                          <a:solidFill>
                            <a:schemeClr val="tx1"/>
                          </a:solidFill>
                          <a:latin typeface="Times New Roman" panose="02020603050405020304" pitchFamily="18" charset="0"/>
                          <a:cs typeface="Times New Roman" panose="02020603050405020304" pitchFamily="18" charset="0"/>
                        </a:rPr>
                        <a:t>Thời</a:t>
                      </a:r>
                      <a:r>
                        <a:rPr lang="en-US" sz="2200" b="1" dirty="0">
                          <a:solidFill>
                            <a:schemeClr val="tx1"/>
                          </a:solidFill>
                          <a:latin typeface="Times New Roman" panose="02020603050405020304" pitchFamily="18" charset="0"/>
                          <a:cs typeface="Times New Roman" panose="02020603050405020304" pitchFamily="18" charset="0"/>
                        </a:rPr>
                        <a:t> </a:t>
                      </a:r>
                      <a:r>
                        <a:rPr lang="en-US" sz="2200" b="1" dirty="0" err="1">
                          <a:solidFill>
                            <a:schemeClr val="tx1"/>
                          </a:solidFill>
                          <a:latin typeface="Times New Roman" panose="02020603050405020304" pitchFamily="18" charset="0"/>
                          <a:cs typeface="Times New Roman" panose="02020603050405020304" pitchFamily="18" charset="0"/>
                        </a:rPr>
                        <a:t>gian</a:t>
                      </a:r>
                      <a:endParaRPr lang="en-US" sz="22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endParaRPr lang="en-US" b="1"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459017321"/>
                  </a:ext>
                </a:extLst>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2200" kern="1200" dirty="0">
                        <a:solidFill>
                          <a:schemeClr val="dk1"/>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US" sz="22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endParaRPr lang="en-US" sz="22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836552426"/>
                  </a:ext>
                </a:extLst>
              </a:tr>
            </a:tbl>
          </a:graphicData>
        </a:graphic>
      </p:graphicFrame>
      <p:sp>
        <p:nvSpPr>
          <p:cNvPr id="32" name="TextBox 31">
            <a:extLst>
              <a:ext uri="{FF2B5EF4-FFF2-40B4-BE49-F238E27FC236}">
                <a16:creationId xmlns="" xmlns:a16="http://schemas.microsoft.com/office/drawing/2014/main" id="{88B85F37-4301-4937-9EF7-F91B6AB3C118}"/>
              </a:ext>
            </a:extLst>
          </p:cNvPr>
          <p:cNvSpPr txBox="1"/>
          <p:nvPr/>
        </p:nvSpPr>
        <p:spPr>
          <a:xfrm>
            <a:off x="294286" y="2972482"/>
            <a:ext cx="2488671" cy="2462213"/>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Khung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cảnh</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thiên</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nhiên</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được</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miêu</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tả</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là</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khung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cảnh</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trước</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lầu</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Ngưng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Bích</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qua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điểm</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nhìn</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từ</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trên</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cao</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từ</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tâm</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trạng</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của</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Kiều</a:t>
            </a:r>
            <a:endPar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4" name="TextBox 33">
            <a:extLst>
              <a:ext uri="{FF2B5EF4-FFF2-40B4-BE49-F238E27FC236}">
                <a16:creationId xmlns="" xmlns:a16="http://schemas.microsoft.com/office/drawing/2014/main" id="{6339B224-8E43-4D4B-8E08-D9956800B1EF}"/>
              </a:ext>
            </a:extLst>
          </p:cNvPr>
          <p:cNvSpPr txBox="1"/>
          <p:nvPr/>
        </p:nvSpPr>
        <p:spPr>
          <a:xfrm>
            <a:off x="2928730" y="2972482"/>
            <a:ext cx="3021496" cy="347787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en-US" sz="2200" b="1" i="1" u="none" strike="noStrike" kern="1200" cap="none" spc="0" normalizeH="0" baseline="0" noProof="0" dirty="0">
                <a:ln>
                  <a:noFill/>
                </a:ln>
                <a:solidFill>
                  <a:srgbClr val="080808"/>
                </a:solidFill>
                <a:effectLst/>
                <a:uLnTx/>
                <a:uFillTx/>
                <a:latin typeface="Times New Roman" panose="02020603050405020304" pitchFamily="18" charset="0"/>
                <a:ea typeface="+mn-ea"/>
                <a:cs typeface="Times New Roman" panose="02020603050405020304" pitchFamily="18" charset="0"/>
              </a:rPr>
              <a:t>- Non </a:t>
            </a:r>
            <a:r>
              <a:rPr kumimoji="0" lang="en-US" altLang="en-US" sz="2200" b="1" i="1" u="none" strike="noStrike" kern="1200" cap="none" spc="0" normalizeH="0" baseline="0" noProof="0" dirty="0" err="1">
                <a:ln>
                  <a:noFill/>
                </a:ln>
                <a:solidFill>
                  <a:srgbClr val="080808"/>
                </a:solidFill>
                <a:effectLst/>
                <a:uLnTx/>
                <a:uFillTx/>
                <a:latin typeface="Times New Roman" panose="02020603050405020304" pitchFamily="18" charset="0"/>
                <a:ea typeface="+mn-ea"/>
                <a:cs typeface="Times New Roman" panose="02020603050405020304" pitchFamily="18" charset="0"/>
              </a:rPr>
              <a:t>xa</a:t>
            </a:r>
            <a:r>
              <a:rPr kumimoji="0" lang="en-US" altLang="en-US" sz="2200" b="1" i="1" u="none" strike="noStrike" kern="1200" cap="none" spc="0" normalizeH="0" baseline="0" noProof="0" dirty="0">
                <a:ln>
                  <a:noFill/>
                </a:ln>
                <a:solidFill>
                  <a:srgbClr val="080808"/>
                </a:solidFill>
                <a:effectLst/>
                <a:uLnTx/>
                <a:uFillTx/>
                <a:latin typeface="Times New Roman" panose="02020603050405020304" pitchFamily="18" charset="0"/>
                <a:ea typeface="+mn-ea"/>
                <a:cs typeface="Times New Roman" panose="02020603050405020304" pitchFamily="18" charset="0"/>
              </a:rPr>
              <a:t> - </a:t>
            </a:r>
            <a:r>
              <a:rPr kumimoji="0" lang="en-US" altLang="en-US" sz="2200" b="1" i="1" u="none" strike="noStrike" kern="1200" cap="none" spc="0" normalizeH="0" baseline="0" noProof="0" dirty="0" err="1">
                <a:ln>
                  <a:noFill/>
                </a:ln>
                <a:solidFill>
                  <a:srgbClr val="080808"/>
                </a:solidFill>
                <a:effectLst/>
                <a:uLnTx/>
                <a:uFillTx/>
                <a:latin typeface="Times New Roman" panose="02020603050405020304" pitchFamily="18" charset="0"/>
                <a:ea typeface="+mn-ea"/>
                <a:cs typeface="Times New Roman" panose="02020603050405020304" pitchFamily="18" charset="0"/>
              </a:rPr>
              <a:t>Trăng</a:t>
            </a:r>
            <a:r>
              <a:rPr kumimoji="0" lang="en-US" altLang="en-US" sz="2200" b="1" i="1" u="none" strike="noStrike" kern="1200" cap="none" spc="0" normalizeH="0" baseline="0" noProof="0" dirty="0">
                <a:ln>
                  <a:noFill/>
                </a:ln>
                <a:solidFill>
                  <a:srgbClr val="080808"/>
                </a:solidFill>
                <a:effectLst/>
                <a:uLnTx/>
                <a:uFillTx/>
                <a:latin typeface="Times New Roman" panose="02020603050405020304" pitchFamily="18" charset="0"/>
                <a:ea typeface="+mn-ea"/>
                <a:cs typeface="Times New Roman" panose="02020603050405020304" pitchFamily="18" charset="0"/>
              </a:rPr>
              <a:t> </a:t>
            </a:r>
            <a:r>
              <a:rPr kumimoji="0" lang="en-US" altLang="en-US" sz="2200" b="1" i="1" u="none" strike="noStrike" kern="1200" cap="none" spc="0" normalizeH="0" baseline="0" noProof="0" dirty="0" err="1">
                <a:ln>
                  <a:noFill/>
                </a:ln>
                <a:solidFill>
                  <a:srgbClr val="080808"/>
                </a:solidFill>
                <a:effectLst/>
                <a:uLnTx/>
                <a:uFillTx/>
                <a:latin typeface="Times New Roman" panose="02020603050405020304" pitchFamily="18" charset="0"/>
                <a:ea typeface="+mn-ea"/>
                <a:cs typeface="Times New Roman" panose="02020603050405020304" pitchFamily="18" charset="0"/>
              </a:rPr>
              <a:t>gần</a:t>
            </a:r>
            <a:endParaRPr kumimoji="0" lang="en-US" altLang="en-US" sz="2200" b="1" i="1" u="none" strike="noStrike" kern="1200" cap="none" spc="0" normalizeH="0" baseline="0" noProof="0" dirty="0">
              <a:ln>
                <a:noFill/>
              </a:ln>
              <a:solidFill>
                <a:srgbClr val="080808"/>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en-US" sz="22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200" b="1"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Cát</a:t>
            </a:r>
            <a:r>
              <a:rPr kumimoji="0" lang="en-US" altLang="en-US" sz="22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200" b="1"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vàng</a:t>
            </a:r>
            <a:r>
              <a:rPr kumimoji="0" lang="en-US" altLang="en-US" sz="22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200" b="1"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cồn</a:t>
            </a:r>
            <a:r>
              <a:rPr kumimoji="0" lang="en-US" altLang="en-US" sz="22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200" b="1"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nọ</a:t>
            </a:r>
            <a:r>
              <a:rPr kumimoji="0" lang="en-US" altLang="en-US" sz="22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 </a:t>
            </a:r>
            <a:r>
              <a:rPr kumimoji="0" lang="en-US" altLang="en-US" sz="2200" b="1"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bụi</a:t>
            </a:r>
            <a:r>
              <a:rPr kumimoji="0" lang="en-US" altLang="en-US" sz="22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200" b="1"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hồng</a:t>
            </a:r>
            <a:r>
              <a:rPr kumimoji="0" lang="en-US" altLang="en-US" sz="22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200" b="1"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dặm</a:t>
            </a:r>
            <a:r>
              <a:rPr kumimoji="0" lang="en-US" altLang="en-US" sz="22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kia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=&gt;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Cảnh</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vật</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vốn</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có</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đường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nét</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màu</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sắc</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nhưng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lại</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không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đẹp</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đã</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vậy</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còn</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gợi</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cảm</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giác</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cô</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đơn</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rợn</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ngợp</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err="1">
                <a:ln>
                  <a:noFill/>
                </a:ln>
                <a:solidFill>
                  <a:prstClr val="black"/>
                </a:solidFill>
                <a:effectLst/>
                <a:uLnTx/>
                <a:uFillTx/>
                <a:latin typeface="Times New Roman" panose="02020603050405020304" pitchFamily="18" charset="0"/>
                <a:ea typeface="+mn-ea"/>
                <a:cs typeface="Times New Roman" panose="02020603050405020304" pitchFamily="18" charset="0"/>
              </a:rPr>
              <a:t>khắc</a:t>
            </a:r>
            <a:r>
              <a:rPr kumimoji="0" lang="en-US" sz="22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t>họa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thân</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phận</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nhỏ</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bé</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lạc</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lõng</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bơ</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vơ</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của</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K.</a:t>
            </a:r>
            <a:endPar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6" name="TextBox 35">
            <a:extLst>
              <a:ext uri="{FF2B5EF4-FFF2-40B4-BE49-F238E27FC236}">
                <a16:creationId xmlns="" xmlns:a16="http://schemas.microsoft.com/office/drawing/2014/main" id="{61A886CD-DC84-4E39-934F-0A3651AED35B}"/>
              </a:ext>
            </a:extLst>
          </p:cNvPr>
          <p:cNvSpPr txBox="1"/>
          <p:nvPr/>
        </p:nvSpPr>
        <p:spPr>
          <a:xfrm>
            <a:off x="6095999" y="3074097"/>
            <a:ext cx="1921565" cy="1785104"/>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en-US"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 </a:t>
            </a:r>
            <a:r>
              <a:rPr kumimoji="0" lang="en-US" altLang="en-US" sz="2200" b="1" i="1"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a:t>
            </a:r>
            <a:r>
              <a:rPr kumimoji="0" lang="en-US" altLang="en-US" sz="2200" b="1" i="1" u="none" strike="noStrike" kern="1200" cap="none" spc="0" normalizeH="0" baseline="0" noProof="0" dirty="0" err="1">
                <a:ln>
                  <a:noFill/>
                </a:ln>
                <a:effectLst/>
                <a:uLnTx/>
                <a:uFillTx/>
                <a:latin typeface="Times New Roman" panose="02020603050405020304" pitchFamily="18" charset="0"/>
                <a:ea typeface="+mn-ea"/>
                <a:cs typeface="Times New Roman" panose="02020603050405020304" pitchFamily="18" charset="0"/>
              </a:rPr>
              <a:t>mây</a:t>
            </a:r>
            <a:r>
              <a:rPr kumimoji="0" lang="en-US" altLang="en-US" sz="2200" b="1" i="1"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 </a:t>
            </a:r>
            <a:r>
              <a:rPr kumimoji="0" lang="en-US" altLang="en-US" sz="2200" b="1" i="1" u="none" strike="noStrike" kern="1200" cap="none" spc="0" normalizeH="0" baseline="0" noProof="0" dirty="0" err="1">
                <a:ln>
                  <a:noFill/>
                </a:ln>
                <a:effectLst/>
                <a:uLnTx/>
                <a:uFillTx/>
                <a:latin typeface="Times New Roman" panose="02020603050405020304" pitchFamily="18" charset="0"/>
                <a:ea typeface="+mn-ea"/>
                <a:cs typeface="Times New Roman" panose="02020603050405020304" pitchFamily="18" charset="0"/>
              </a:rPr>
              <a:t>sớm</a:t>
            </a:r>
            <a:r>
              <a:rPr kumimoji="0" lang="en-US" altLang="en-US" sz="2200" b="1" i="1"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 </a:t>
            </a:r>
            <a:r>
              <a:rPr kumimoji="0" lang="en-US" altLang="en-US" sz="2200" b="1" i="1" u="none" strike="noStrike" kern="1200" cap="none" spc="0" normalizeH="0" baseline="0" noProof="0" dirty="0" err="1">
                <a:ln>
                  <a:noFill/>
                </a:ln>
                <a:effectLst/>
                <a:uLnTx/>
                <a:uFillTx/>
                <a:latin typeface="Times New Roman" panose="02020603050405020304" pitchFamily="18" charset="0"/>
                <a:ea typeface="+mn-ea"/>
                <a:cs typeface="Times New Roman" panose="02020603050405020304" pitchFamily="18" charset="0"/>
              </a:rPr>
              <a:t>đèn</a:t>
            </a:r>
            <a:r>
              <a:rPr kumimoji="0" lang="en-US" altLang="en-US" sz="2200" b="1" i="1"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 </a:t>
            </a:r>
            <a:r>
              <a:rPr kumimoji="0" lang="en-US" altLang="en-US" sz="2200" b="1" i="1" u="none" strike="noStrike" kern="1200" cap="none" spc="0" normalizeH="0" baseline="0" noProof="0" dirty="0" err="1">
                <a:ln>
                  <a:noFill/>
                </a:ln>
                <a:effectLst/>
                <a:uLnTx/>
                <a:uFillTx/>
                <a:latin typeface="Times New Roman" panose="02020603050405020304" pitchFamily="18" charset="0"/>
                <a:ea typeface="+mn-ea"/>
                <a:cs typeface="Times New Roman" panose="02020603050405020304" pitchFamily="18" charset="0"/>
              </a:rPr>
              <a:t>khuya</a:t>
            </a:r>
            <a:r>
              <a:rPr kumimoji="0" lang="en-US" altLang="en-US" sz="2200" b="1" i="1"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altLang="en-US"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=&gt; </a:t>
            </a:r>
            <a:r>
              <a:rPr kumimoji="0" lang="en-US" altLang="en-US" sz="2200" i="0" u="none" strike="noStrike" kern="1200" cap="none" spc="0" normalizeH="0" baseline="0" noProof="0" dirty="0" err="1">
                <a:ln>
                  <a:noFill/>
                </a:ln>
                <a:effectLst/>
                <a:uLnTx/>
                <a:uFillTx/>
                <a:latin typeface="Times New Roman" panose="02020603050405020304" pitchFamily="18" charset="0"/>
                <a:ea typeface="+mn-ea"/>
                <a:cs typeface="Times New Roman" panose="02020603050405020304" pitchFamily="18" charset="0"/>
              </a:rPr>
              <a:t>Vòng</a:t>
            </a:r>
            <a:r>
              <a:rPr kumimoji="0" lang="en-US" altLang="en-US"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 </a:t>
            </a:r>
            <a:r>
              <a:rPr kumimoji="0" lang="en-US" altLang="en-US" sz="2200" i="0" u="none" strike="noStrike" kern="1200" cap="none" spc="0" normalizeH="0" baseline="0" noProof="0" dirty="0" err="1">
                <a:ln>
                  <a:noFill/>
                </a:ln>
                <a:effectLst/>
                <a:uLnTx/>
                <a:uFillTx/>
                <a:latin typeface="Times New Roman" panose="02020603050405020304" pitchFamily="18" charset="0"/>
                <a:ea typeface="+mn-ea"/>
                <a:cs typeface="Times New Roman" panose="02020603050405020304" pitchFamily="18" charset="0"/>
              </a:rPr>
              <a:t>thời</a:t>
            </a:r>
            <a:r>
              <a:rPr kumimoji="0" lang="en-US" altLang="en-US"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 </a:t>
            </a:r>
            <a:r>
              <a:rPr kumimoji="0" lang="en-US" altLang="en-US" sz="2200" i="0" u="none" strike="noStrike" kern="1200" cap="none" spc="0" normalizeH="0" baseline="0" noProof="0" dirty="0" err="1">
                <a:ln>
                  <a:noFill/>
                </a:ln>
                <a:effectLst/>
                <a:uLnTx/>
                <a:uFillTx/>
                <a:latin typeface="Times New Roman" panose="02020603050405020304" pitchFamily="18" charset="0"/>
                <a:ea typeface="+mn-ea"/>
                <a:cs typeface="Times New Roman" panose="02020603050405020304" pitchFamily="18" charset="0"/>
              </a:rPr>
              <a:t>gian</a:t>
            </a:r>
            <a:r>
              <a:rPr kumimoji="0" lang="en-US" altLang="en-US"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 </a:t>
            </a:r>
            <a:r>
              <a:rPr kumimoji="0" lang="en-US" altLang="en-US" sz="2200" i="0" u="none" strike="noStrike" kern="1200" cap="none" spc="0" normalizeH="0" baseline="0" noProof="0" dirty="0" err="1">
                <a:ln>
                  <a:noFill/>
                </a:ln>
                <a:effectLst/>
                <a:uLnTx/>
                <a:uFillTx/>
                <a:latin typeface="Times New Roman" panose="02020603050405020304" pitchFamily="18" charset="0"/>
                <a:ea typeface="+mn-ea"/>
                <a:cs typeface="Times New Roman" panose="02020603050405020304" pitchFamily="18" charset="0"/>
              </a:rPr>
              <a:t>tuần</a:t>
            </a:r>
            <a:r>
              <a:rPr kumimoji="0" lang="en-US" altLang="en-US"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 </a:t>
            </a:r>
            <a:r>
              <a:rPr kumimoji="0" lang="en-US" altLang="en-US" sz="2200" i="0" u="none" strike="noStrike" kern="1200" cap="none" spc="0" normalizeH="0" baseline="0" noProof="0" dirty="0" err="1">
                <a:ln>
                  <a:noFill/>
                </a:ln>
                <a:effectLst/>
                <a:uLnTx/>
                <a:uFillTx/>
                <a:latin typeface="Times New Roman" panose="02020603050405020304" pitchFamily="18" charset="0"/>
                <a:ea typeface="+mn-ea"/>
                <a:cs typeface="Times New Roman" panose="02020603050405020304" pitchFamily="18" charset="0"/>
              </a:rPr>
              <a:t>hoàn</a:t>
            </a:r>
            <a:r>
              <a:rPr kumimoji="0" lang="en-US" altLang="en-US"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 </a:t>
            </a:r>
            <a:r>
              <a:rPr kumimoji="0" lang="en-US" altLang="en-US" sz="2200" i="0" u="none" strike="noStrike" kern="1200" cap="none" spc="0" normalizeH="0" baseline="0" noProof="0" dirty="0" err="1">
                <a:ln>
                  <a:noFill/>
                </a:ln>
                <a:effectLst/>
                <a:uLnTx/>
                <a:uFillTx/>
                <a:latin typeface="Times New Roman" panose="02020603050405020304" pitchFamily="18" charset="0"/>
                <a:ea typeface="+mn-ea"/>
                <a:cs typeface="Times New Roman" panose="02020603050405020304" pitchFamily="18" charset="0"/>
              </a:rPr>
              <a:t>khép</a:t>
            </a:r>
            <a:r>
              <a:rPr kumimoji="0" lang="en-US" altLang="en-US"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 </a:t>
            </a:r>
            <a:r>
              <a:rPr kumimoji="0" lang="en-US" altLang="en-US" sz="2200" i="0" u="none" strike="noStrike" kern="1200" cap="none" spc="0" normalizeH="0" baseline="0" noProof="0" dirty="0" err="1">
                <a:ln>
                  <a:noFill/>
                </a:ln>
                <a:effectLst/>
                <a:uLnTx/>
                <a:uFillTx/>
                <a:latin typeface="Times New Roman" panose="02020603050405020304" pitchFamily="18" charset="0"/>
                <a:ea typeface="+mn-ea"/>
                <a:cs typeface="Times New Roman" panose="02020603050405020304" pitchFamily="18" charset="0"/>
              </a:rPr>
              <a:t>kín</a:t>
            </a:r>
            <a:r>
              <a:rPr kumimoji="0" lang="en-US" altLang="en-US"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rPr>
              <a:t>.</a:t>
            </a:r>
            <a:endParaRPr kumimoji="0" lang="en-US" sz="2200" i="0" u="none" strike="noStrike" kern="1200" cap="none" spc="0" normalizeH="0" baseline="0" noProof="0" dirty="0">
              <a:ln>
                <a:noFill/>
              </a:ln>
              <a:effectLst/>
              <a:uLnTx/>
              <a:uFillTx/>
              <a:latin typeface="Times New Roman" panose="02020603050405020304" pitchFamily="18" charset="0"/>
              <a:ea typeface="+mn-ea"/>
              <a:cs typeface="Times New Roman" panose="02020603050405020304" pitchFamily="18" charset="0"/>
            </a:endParaRPr>
          </a:p>
        </p:txBody>
      </p:sp>
      <p:sp>
        <p:nvSpPr>
          <p:cNvPr id="38" name="TextBox 37">
            <a:extLst>
              <a:ext uri="{FF2B5EF4-FFF2-40B4-BE49-F238E27FC236}">
                <a16:creationId xmlns="" xmlns:a16="http://schemas.microsoft.com/office/drawing/2014/main" id="{DBEEDA8D-4A81-496F-9AA0-E54375252B97}"/>
              </a:ext>
            </a:extLst>
          </p:cNvPr>
          <p:cNvSpPr txBox="1"/>
          <p:nvPr/>
        </p:nvSpPr>
        <p:spPr>
          <a:xfrm>
            <a:off x="8094338" y="2972482"/>
            <a:ext cx="3660340" cy="2800767"/>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200" dirty="0">
                <a:solidFill>
                  <a:prstClr val="black"/>
                </a:solidFill>
                <a:latin typeface="Times New Roman" panose="02020603050405020304" pitchFamily="18" charset="0"/>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Tác</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giả</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sử</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dụng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từ</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ghép</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bốn</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bề</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đứng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cạnh</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từ</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láy</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bát</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ngát</a:t>
            </a:r>
            <a:r>
              <a:rPr kumimoji="0" lang="en-US"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gợi</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không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gian</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rộng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lớn</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không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một</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bóng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người</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lang="en-US" sz="2200" dirty="0">
                <a:solidFill>
                  <a:prstClr val="black"/>
                </a:solidFill>
                <a:latin typeface="Times New Roman" panose="02020603050405020304" pitchFamily="18" charset="0"/>
                <a:cs typeface="Times New Roman" panose="02020603050405020304" pitchFamily="18" charset="0"/>
              </a:rPr>
              <a:t>T</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ác</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giả</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sử</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dụng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vô</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cùng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thành</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công</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bút</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pháp</a:t>
            </a:r>
            <a:r>
              <a:rPr kumimoji="0" lang="en-US" sz="2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200" b="1" i="1"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tả</a:t>
            </a:r>
            <a:r>
              <a:rPr kumimoji="0" lang="en-US" sz="2200" b="1" i="1"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200" b="1" i="1"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cảnh</a:t>
            </a:r>
            <a:r>
              <a:rPr kumimoji="0" lang="en-US" sz="2200" b="1" i="1"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200" b="1" i="1"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ngụ</a:t>
            </a:r>
            <a:r>
              <a:rPr kumimoji="0" lang="en-US" sz="2200" b="1" i="1"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200" b="1" i="1"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tình</a:t>
            </a:r>
            <a:r>
              <a:rPr kumimoji="0" lang="en-US" sz="2200" b="1" i="1"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t>
            </a:r>
          </a:p>
        </p:txBody>
      </p:sp>
    </p:spTree>
    <p:extLst>
      <p:ext uri="{BB962C8B-B14F-4D97-AF65-F5344CB8AC3E}">
        <p14:creationId xmlns:p14="http://schemas.microsoft.com/office/powerpoint/2010/main" val="2917850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2"/>
                                        </p:tgtEl>
                                        <p:attrNameLst>
                                          <p:attrName>style.visibility</p:attrName>
                                        </p:attrNameLst>
                                      </p:cBhvr>
                                      <p:to>
                                        <p:strVal val="visible"/>
                                      </p:to>
                                    </p:set>
                                    <p:anim calcmode="lin" valueType="num">
                                      <p:cBhvr additive="base">
                                        <p:cTn id="13" dur="500" fill="hold"/>
                                        <p:tgtEl>
                                          <p:spTgt spid="32"/>
                                        </p:tgtEl>
                                        <p:attrNameLst>
                                          <p:attrName>ppt_x</p:attrName>
                                        </p:attrNameLst>
                                      </p:cBhvr>
                                      <p:tavLst>
                                        <p:tav tm="0">
                                          <p:val>
                                            <p:strVal val="#ppt_x"/>
                                          </p:val>
                                        </p:tav>
                                        <p:tav tm="100000">
                                          <p:val>
                                            <p:strVal val="#ppt_x"/>
                                          </p:val>
                                        </p:tav>
                                      </p:tavLst>
                                    </p:anim>
                                    <p:anim calcmode="lin" valueType="num">
                                      <p:cBhvr additive="base">
                                        <p:cTn id="14"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4">
                                            <p:txEl>
                                              <p:pRg st="0" end="0"/>
                                            </p:txEl>
                                          </p:spTgt>
                                        </p:tgtEl>
                                        <p:attrNameLst>
                                          <p:attrName>style.visibility</p:attrName>
                                        </p:attrNameLst>
                                      </p:cBhvr>
                                      <p:to>
                                        <p:strVal val="visible"/>
                                      </p:to>
                                    </p:set>
                                    <p:anim calcmode="lin" valueType="num">
                                      <p:cBhvr additive="base">
                                        <p:cTn id="19"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4">
                                            <p:txEl>
                                              <p:pRg st="1" end="1"/>
                                            </p:txEl>
                                          </p:spTgt>
                                        </p:tgtEl>
                                        <p:attrNameLst>
                                          <p:attrName>style.visibility</p:attrName>
                                        </p:attrNameLst>
                                      </p:cBhvr>
                                      <p:to>
                                        <p:strVal val="visible"/>
                                      </p:to>
                                    </p:set>
                                    <p:anim calcmode="lin" valueType="num">
                                      <p:cBhvr additive="base">
                                        <p:cTn id="23" dur="500" fill="hold"/>
                                        <p:tgtEl>
                                          <p:spTgt spid="34">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4">
                                            <p:txEl>
                                              <p:pRg st="2" end="2"/>
                                            </p:txEl>
                                          </p:spTgt>
                                        </p:tgtEl>
                                        <p:attrNameLst>
                                          <p:attrName>style.visibility</p:attrName>
                                        </p:attrNameLst>
                                      </p:cBhvr>
                                      <p:to>
                                        <p:strVal val="visible"/>
                                      </p:to>
                                    </p:set>
                                    <p:anim calcmode="lin" valueType="num">
                                      <p:cBhvr additive="base">
                                        <p:cTn id="29" dur="500" fill="hold"/>
                                        <p:tgtEl>
                                          <p:spTgt spid="34">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6">
                                            <p:txEl>
                                              <p:pRg st="0" end="0"/>
                                            </p:txEl>
                                          </p:spTgt>
                                        </p:tgtEl>
                                        <p:attrNameLst>
                                          <p:attrName>style.visibility</p:attrName>
                                        </p:attrNameLst>
                                      </p:cBhvr>
                                      <p:to>
                                        <p:strVal val="visible"/>
                                      </p:to>
                                    </p:set>
                                    <p:anim calcmode="lin" valueType="num">
                                      <p:cBhvr additive="base">
                                        <p:cTn id="35"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6">
                                            <p:txEl>
                                              <p:pRg st="1" end="1"/>
                                            </p:txEl>
                                          </p:spTgt>
                                        </p:tgtEl>
                                        <p:attrNameLst>
                                          <p:attrName>style.visibility</p:attrName>
                                        </p:attrNameLst>
                                      </p:cBhvr>
                                      <p:to>
                                        <p:strVal val="visible"/>
                                      </p:to>
                                    </p:set>
                                    <p:anim calcmode="lin" valueType="num">
                                      <p:cBhvr additive="base">
                                        <p:cTn id="41" dur="500" fill="hold"/>
                                        <p:tgtEl>
                                          <p:spTgt spid="36">
                                            <p:txEl>
                                              <p:pRg st="1" end="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8">
                                            <p:txEl>
                                              <p:pRg st="0" end="0"/>
                                            </p:txEl>
                                          </p:spTgt>
                                        </p:tgtEl>
                                        <p:attrNameLst>
                                          <p:attrName>style.visibility</p:attrName>
                                        </p:attrNameLst>
                                      </p:cBhvr>
                                      <p:to>
                                        <p:strVal val="visible"/>
                                      </p:to>
                                    </p:set>
                                    <p:anim calcmode="lin" valueType="num">
                                      <p:cBhvr additive="base">
                                        <p:cTn id="47"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8">
                                            <p:txEl>
                                              <p:pRg st="1" end="1"/>
                                            </p:txEl>
                                          </p:spTgt>
                                        </p:tgtEl>
                                        <p:attrNameLst>
                                          <p:attrName>style.visibility</p:attrName>
                                        </p:attrNameLst>
                                      </p:cBhvr>
                                      <p:to>
                                        <p:strVal val="visible"/>
                                      </p:to>
                                    </p:set>
                                    <p:anim calcmode="lin" valueType="num">
                                      <p:cBhvr additive="base">
                                        <p:cTn id="53" dur="500" fill="hold"/>
                                        <p:tgtEl>
                                          <p:spTgt spid="38">
                                            <p:txEl>
                                              <p:pRg st="1" end="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Box 9">
            <a:extLst>
              <a:ext uri="{FF2B5EF4-FFF2-40B4-BE49-F238E27FC236}">
                <a16:creationId xmlns="" xmlns:a16="http://schemas.microsoft.com/office/drawing/2014/main" id="{A12D7090-369B-4201-933A-28CEA3F8B1F8}"/>
              </a:ext>
            </a:extLst>
          </p:cNvPr>
          <p:cNvSpPr txBox="1">
            <a:spLocks noChangeArrowheads="1"/>
          </p:cNvSpPr>
          <p:nvPr/>
        </p:nvSpPr>
        <p:spPr bwMode="auto">
          <a:xfrm>
            <a:off x="382596" y="4972651"/>
            <a:ext cx="6426913" cy="523220"/>
          </a:xfrm>
          <a:prstGeom prst="rect">
            <a:avLst/>
          </a:prstGeom>
          <a:solidFill>
            <a:schemeClr val="accent2">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b="1" i="1" dirty="0">
                <a:latin typeface="Times New Roman" pitchFamily="18" charset="0"/>
              </a:rPr>
              <a:t>“</a:t>
            </a:r>
            <a:r>
              <a:rPr lang="en-US" altLang="en-US" sz="2800" b="1" i="1" dirty="0" err="1">
                <a:latin typeface="Times New Roman" pitchFamily="18" charset="0"/>
              </a:rPr>
              <a:t>Nửa</a:t>
            </a:r>
            <a:r>
              <a:rPr lang="en-US" altLang="en-US" sz="2800" b="1" i="1" dirty="0">
                <a:latin typeface="Times New Roman" pitchFamily="18" charset="0"/>
              </a:rPr>
              <a:t> </a:t>
            </a:r>
            <a:r>
              <a:rPr lang="en-US" altLang="en-US" sz="2800" b="1" i="1" dirty="0" err="1">
                <a:latin typeface="Times New Roman" pitchFamily="18" charset="0"/>
              </a:rPr>
              <a:t>tình</a:t>
            </a:r>
            <a:r>
              <a:rPr lang="en-US" altLang="en-US" sz="2800" b="1" i="1" dirty="0">
                <a:latin typeface="Times New Roman" pitchFamily="18" charset="0"/>
              </a:rPr>
              <a:t> </a:t>
            </a:r>
            <a:r>
              <a:rPr lang="en-US" altLang="en-US" sz="2800" b="1" i="1" dirty="0" err="1">
                <a:latin typeface="Times New Roman" pitchFamily="18" charset="0"/>
              </a:rPr>
              <a:t>nửa</a:t>
            </a:r>
            <a:r>
              <a:rPr lang="en-US" altLang="en-US" sz="2800" b="1" i="1" dirty="0">
                <a:latin typeface="Times New Roman" pitchFamily="18" charset="0"/>
              </a:rPr>
              <a:t> </a:t>
            </a:r>
            <a:r>
              <a:rPr lang="en-US" altLang="en-US" sz="2800" b="1" i="1" dirty="0" err="1">
                <a:latin typeface="Times New Roman" pitchFamily="18" charset="0"/>
              </a:rPr>
              <a:t>cảnh</a:t>
            </a:r>
            <a:r>
              <a:rPr lang="en-US" altLang="en-US" sz="2800" b="1" i="1" dirty="0">
                <a:latin typeface="Times New Roman" pitchFamily="18" charset="0"/>
              </a:rPr>
              <a:t> </a:t>
            </a:r>
            <a:r>
              <a:rPr lang="en-US" altLang="en-US" sz="2800" b="1" i="1" dirty="0" err="1">
                <a:latin typeface="Times New Roman" pitchFamily="18" charset="0"/>
              </a:rPr>
              <a:t>như</a:t>
            </a:r>
            <a:r>
              <a:rPr lang="en-US" altLang="en-US" sz="2800" b="1" i="1" dirty="0">
                <a:latin typeface="Times New Roman" pitchFamily="18" charset="0"/>
              </a:rPr>
              <a:t> chia </a:t>
            </a:r>
            <a:r>
              <a:rPr lang="en-US" altLang="en-US" sz="2800" b="1" i="1" dirty="0" err="1">
                <a:latin typeface="Times New Roman" pitchFamily="18" charset="0"/>
              </a:rPr>
              <a:t>tấm</a:t>
            </a:r>
            <a:r>
              <a:rPr lang="en-US" altLang="en-US" sz="2800" b="1" i="1" dirty="0">
                <a:latin typeface="Times New Roman" pitchFamily="18" charset="0"/>
              </a:rPr>
              <a:t> </a:t>
            </a:r>
            <a:r>
              <a:rPr lang="en-US" altLang="en-US" sz="2800" b="1" i="1" dirty="0" err="1">
                <a:latin typeface="Times New Roman" pitchFamily="18" charset="0"/>
              </a:rPr>
              <a:t>lòng</a:t>
            </a:r>
            <a:r>
              <a:rPr lang="en-US" altLang="en-US" sz="2800" b="1" i="1" dirty="0">
                <a:latin typeface="Times New Roman" pitchFamily="18" charset="0"/>
              </a:rPr>
              <a:t>.”</a:t>
            </a:r>
          </a:p>
        </p:txBody>
      </p:sp>
      <p:sp>
        <p:nvSpPr>
          <p:cNvPr id="16" name="TextBox 15">
            <a:extLst>
              <a:ext uri="{FF2B5EF4-FFF2-40B4-BE49-F238E27FC236}">
                <a16:creationId xmlns="" xmlns:a16="http://schemas.microsoft.com/office/drawing/2014/main" id="{BAABB6BB-E5FE-4D5E-8CC3-A3A431B08267}"/>
              </a:ext>
            </a:extLst>
          </p:cNvPr>
          <p:cNvSpPr txBox="1"/>
          <p:nvPr/>
        </p:nvSpPr>
        <p:spPr>
          <a:xfrm>
            <a:off x="655524" y="1855712"/>
            <a:ext cx="1961322" cy="523220"/>
          </a:xfrm>
          <a:prstGeom prst="rect">
            <a:avLst/>
          </a:prstGeom>
          <a:solidFill>
            <a:schemeClr val="accent2">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800" b="1" i="1" u="none" strike="noStrike" kern="1200" cap="none" spc="0" normalizeH="0" baseline="0" noProof="0" dirty="0">
                <a:ln>
                  <a:noFill/>
                </a:ln>
                <a:effectLst/>
                <a:uLnTx/>
                <a:uFillTx/>
                <a:latin typeface="Times New Roman" pitchFamily="18" charset="0"/>
                <a:ea typeface="+mn-ea"/>
                <a:cs typeface="+mn-cs"/>
              </a:rPr>
              <a:t>“</a:t>
            </a:r>
            <a:r>
              <a:rPr kumimoji="0" lang="en-US" altLang="en-US" sz="2800" b="1" i="1" u="none" strike="noStrike" kern="1200" cap="none" spc="0" normalizeH="0" baseline="0" noProof="0" dirty="0" err="1">
                <a:ln>
                  <a:noFill/>
                </a:ln>
                <a:effectLst/>
                <a:uLnTx/>
                <a:uFillTx/>
                <a:latin typeface="Times New Roman" pitchFamily="18" charset="0"/>
                <a:ea typeface="+mn-ea"/>
                <a:cs typeface="+mn-cs"/>
              </a:rPr>
              <a:t>Bẽ</a:t>
            </a:r>
            <a:r>
              <a:rPr kumimoji="0" lang="en-US" altLang="en-US" sz="2800" b="1" i="1" u="none" strike="noStrike" kern="1200" cap="none" spc="0" normalizeH="0" baseline="0" noProof="0" dirty="0">
                <a:ln>
                  <a:noFill/>
                </a:ln>
                <a:effectLst/>
                <a:uLnTx/>
                <a:uFillTx/>
                <a:latin typeface="Times New Roman" pitchFamily="18" charset="0"/>
                <a:ea typeface="+mn-ea"/>
                <a:cs typeface="+mn-cs"/>
              </a:rPr>
              <a:t> </a:t>
            </a:r>
            <a:r>
              <a:rPr kumimoji="0" lang="en-US" altLang="en-US" sz="2800" b="1" i="1" u="none" strike="noStrike" kern="1200" cap="none" spc="0" normalizeH="0" baseline="0" noProof="0" dirty="0" err="1">
                <a:ln>
                  <a:noFill/>
                </a:ln>
                <a:effectLst/>
                <a:uLnTx/>
                <a:uFillTx/>
                <a:latin typeface="Times New Roman" pitchFamily="18" charset="0"/>
                <a:ea typeface="+mn-ea"/>
                <a:cs typeface="+mn-cs"/>
              </a:rPr>
              <a:t>bàng</a:t>
            </a:r>
            <a:r>
              <a:rPr kumimoji="0" lang="en-US" altLang="en-US" sz="2800" b="1" i="1" u="none" strike="noStrike" kern="1200" cap="none" spc="0" normalizeH="0" baseline="0" noProof="0" dirty="0">
                <a:ln>
                  <a:noFill/>
                </a:ln>
                <a:effectLst/>
                <a:uLnTx/>
                <a:uFillTx/>
                <a:latin typeface="Times New Roman" pitchFamily="18" charset="0"/>
                <a:ea typeface="+mn-ea"/>
                <a:cs typeface="+mn-cs"/>
              </a:rPr>
              <a:t>” </a:t>
            </a:r>
          </a:p>
        </p:txBody>
      </p:sp>
      <p:grpSp>
        <p:nvGrpSpPr>
          <p:cNvPr id="17" name="Diagram 32">
            <a:extLst>
              <a:ext uri="{FF2B5EF4-FFF2-40B4-BE49-F238E27FC236}">
                <a16:creationId xmlns="" xmlns:a16="http://schemas.microsoft.com/office/drawing/2014/main" id="{BE1714A4-4BF1-47F5-9DF3-E24ED6136541}"/>
              </a:ext>
            </a:extLst>
          </p:cNvPr>
          <p:cNvGrpSpPr>
            <a:grpSpLocks/>
          </p:cNvGrpSpPr>
          <p:nvPr/>
        </p:nvGrpSpPr>
        <p:grpSpPr bwMode="auto">
          <a:xfrm rot="19632854">
            <a:off x="4622992" y="1545643"/>
            <a:ext cx="2946018" cy="2681736"/>
            <a:chOff x="1608" y="738"/>
            <a:chExt cx="2544" cy="2550"/>
          </a:xfrm>
        </p:grpSpPr>
        <p:sp>
          <p:nvSpPr>
            <p:cNvPr id="18" name="_s2052">
              <a:extLst>
                <a:ext uri="{FF2B5EF4-FFF2-40B4-BE49-F238E27FC236}">
                  <a16:creationId xmlns="" xmlns:a16="http://schemas.microsoft.com/office/drawing/2014/main" id="{1D783854-4C05-4080-9C99-EBEE3B748ACE}"/>
                </a:ext>
              </a:extLst>
            </p:cNvPr>
            <p:cNvSpPr>
              <a:spLocks noChangeArrowheads="1" noTextEdit="1"/>
            </p:cNvSpPr>
            <p:nvPr/>
          </p:nvSpPr>
          <p:spPr bwMode="auto">
            <a:xfrm rot="19174">
              <a:off x="1883" y="738"/>
              <a:ext cx="1862" cy="1731"/>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599"/>
                    <a:pt x="8294" y="3932"/>
                    <a:pt x="7199" y="4564"/>
                  </a:cubicBezTo>
                  <a:lnTo>
                    <a:pt x="5399" y="1446"/>
                  </a:lnTo>
                  <a:cubicBezTo>
                    <a:pt x="7041" y="499"/>
                    <a:pt x="8904" y="-1"/>
                    <a:pt x="10800" y="0"/>
                  </a:cubicBezTo>
                  <a:cubicBezTo>
                    <a:pt x="11302" y="0"/>
                    <a:pt x="11805" y="35"/>
                    <a:pt x="12303" y="105"/>
                  </a:cubicBezTo>
                  <a:lnTo>
                    <a:pt x="12678" y="-2569"/>
                  </a:lnTo>
                  <a:lnTo>
                    <a:pt x="16508" y="2513"/>
                  </a:lnTo>
                  <a:lnTo>
                    <a:pt x="11426" y="6343"/>
                  </a:lnTo>
                  <a:lnTo>
                    <a:pt x="11802" y="3670"/>
                  </a:lnTo>
                  <a:close/>
                </a:path>
              </a:pathLst>
            </a:custGeom>
            <a:solidFill>
              <a:schemeClr val="accent6">
                <a:lumMod val="60000"/>
                <a:lumOff val="40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anchor="ctr" anchorCtr="0" compatLnSpc="1">
              <a:prstTxWarp prst="textNoShape">
                <a:avLst/>
              </a:prstTxWarp>
            </a:bodyPr>
            <a:lstStyle/>
            <a:p>
              <a:endParaRPr lang="en-US" kern="0">
                <a:solidFill>
                  <a:srgbClr val="000000"/>
                </a:solidFill>
                <a:latin typeface="Arial"/>
              </a:endParaRPr>
            </a:p>
          </p:txBody>
        </p:sp>
        <p:sp>
          <p:nvSpPr>
            <p:cNvPr id="19" name="_s2053">
              <a:extLst>
                <a:ext uri="{FF2B5EF4-FFF2-40B4-BE49-F238E27FC236}">
                  <a16:creationId xmlns="" xmlns:a16="http://schemas.microsoft.com/office/drawing/2014/main" id="{47E7955D-4267-4722-902B-8CF4558A43FB}"/>
                </a:ext>
              </a:extLst>
            </p:cNvPr>
            <p:cNvSpPr>
              <a:spLocks noChangeArrowheads="1" noTextEdit="1"/>
            </p:cNvSpPr>
            <p:nvPr/>
          </p:nvSpPr>
          <p:spPr bwMode="auto">
            <a:xfrm rot="5400000">
              <a:off x="2421" y="1151"/>
              <a:ext cx="1731" cy="1730"/>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599"/>
                    <a:pt x="8294" y="3932"/>
                    <a:pt x="7199" y="4564"/>
                  </a:cubicBezTo>
                  <a:lnTo>
                    <a:pt x="5399" y="1446"/>
                  </a:lnTo>
                  <a:cubicBezTo>
                    <a:pt x="7041" y="499"/>
                    <a:pt x="8904" y="-1"/>
                    <a:pt x="10800" y="0"/>
                  </a:cubicBezTo>
                  <a:cubicBezTo>
                    <a:pt x="11302" y="0"/>
                    <a:pt x="11805" y="35"/>
                    <a:pt x="12303" y="105"/>
                  </a:cubicBezTo>
                  <a:lnTo>
                    <a:pt x="12678" y="-2569"/>
                  </a:lnTo>
                  <a:lnTo>
                    <a:pt x="16508" y="2513"/>
                  </a:lnTo>
                  <a:lnTo>
                    <a:pt x="11426" y="6343"/>
                  </a:lnTo>
                  <a:lnTo>
                    <a:pt x="11802" y="3670"/>
                  </a:lnTo>
                  <a:close/>
                </a:path>
              </a:pathLst>
            </a:custGeom>
            <a:solidFill>
              <a:schemeClr val="accent6">
                <a:lumMod val="60000"/>
                <a:lumOff val="40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anchor="ctr" anchorCtr="0" compatLnSpc="1">
              <a:prstTxWarp prst="textNoShape">
                <a:avLst/>
              </a:prstTxWarp>
            </a:bodyPr>
            <a:lstStyle/>
            <a:p>
              <a:endParaRPr lang="en-US" kern="0">
                <a:solidFill>
                  <a:srgbClr val="000000"/>
                </a:solidFill>
                <a:latin typeface="Arial"/>
              </a:endParaRPr>
            </a:p>
          </p:txBody>
        </p:sp>
        <p:sp>
          <p:nvSpPr>
            <p:cNvPr id="20" name="_s2054">
              <a:extLst>
                <a:ext uri="{FF2B5EF4-FFF2-40B4-BE49-F238E27FC236}">
                  <a16:creationId xmlns="" xmlns:a16="http://schemas.microsoft.com/office/drawing/2014/main" id="{2B6513DA-539F-46B6-99A3-4B7800BC0894}"/>
                </a:ext>
              </a:extLst>
            </p:cNvPr>
            <p:cNvSpPr>
              <a:spLocks noChangeArrowheads="1" noTextEdit="1"/>
            </p:cNvSpPr>
            <p:nvPr/>
          </p:nvSpPr>
          <p:spPr bwMode="auto">
            <a:xfrm rot="10800000">
              <a:off x="2015" y="1557"/>
              <a:ext cx="1730" cy="1731"/>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599"/>
                    <a:pt x="8294" y="3932"/>
                    <a:pt x="7199" y="4564"/>
                  </a:cubicBezTo>
                  <a:lnTo>
                    <a:pt x="5399" y="1446"/>
                  </a:lnTo>
                  <a:cubicBezTo>
                    <a:pt x="7041" y="499"/>
                    <a:pt x="8904" y="-1"/>
                    <a:pt x="10800" y="0"/>
                  </a:cubicBezTo>
                  <a:cubicBezTo>
                    <a:pt x="11302" y="0"/>
                    <a:pt x="11805" y="35"/>
                    <a:pt x="12303" y="105"/>
                  </a:cubicBezTo>
                  <a:lnTo>
                    <a:pt x="12678" y="-2569"/>
                  </a:lnTo>
                  <a:lnTo>
                    <a:pt x="16508" y="2513"/>
                  </a:lnTo>
                  <a:lnTo>
                    <a:pt x="11426" y="6343"/>
                  </a:lnTo>
                  <a:lnTo>
                    <a:pt x="11802" y="3670"/>
                  </a:lnTo>
                  <a:close/>
                </a:path>
              </a:pathLst>
            </a:custGeom>
            <a:solidFill>
              <a:schemeClr val="accent6">
                <a:lumMod val="60000"/>
                <a:lumOff val="40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anchor="ctr" anchorCtr="0" compatLnSpc="1">
              <a:prstTxWarp prst="textNoShape">
                <a:avLst/>
              </a:prstTxWarp>
            </a:bodyPr>
            <a:lstStyle/>
            <a:p>
              <a:endParaRPr lang="en-US" kern="0">
                <a:solidFill>
                  <a:srgbClr val="000000"/>
                </a:solidFill>
                <a:latin typeface="Arial"/>
              </a:endParaRPr>
            </a:p>
          </p:txBody>
        </p:sp>
        <p:sp>
          <p:nvSpPr>
            <p:cNvPr id="21" name="_s2055">
              <a:extLst>
                <a:ext uri="{FF2B5EF4-FFF2-40B4-BE49-F238E27FC236}">
                  <a16:creationId xmlns="" xmlns:a16="http://schemas.microsoft.com/office/drawing/2014/main" id="{20C16FEF-F8A4-41AF-BBFD-34B08B291A11}"/>
                </a:ext>
              </a:extLst>
            </p:cNvPr>
            <p:cNvSpPr>
              <a:spLocks noChangeArrowheads="1" noTextEdit="1"/>
            </p:cNvSpPr>
            <p:nvPr/>
          </p:nvSpPr>
          <p:spPr bwMode="auto">
            <a:xfrm rot="16200000">
              <a:off x="1607" y="1151"/>
              <a:ext cx="1731" cy="1730"/>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599"/>
                    <a:pt x="8294" y="3932"/>
                    <a:pt x="7199" y="4564"/>
                  </a:cubicBezTo>
                  <a:lnTo>
                    <a:pt x="5399" y="1446"/>
                  </a:lnTo>
                  <a:cubicBezTo>
                    <a:pt x="7041" y="499"/>
                    <a:pt x="8904" y="-1"/>
                    <a:pt x="10800" y="0"/>
                  </a:cubicBezTo>
                  <a:cubicBezTo>
                    <a:pt x="11302" y="0"/>
                    <a:pt x="11805" y="35"/>
                    <a:pt x="12303" y="105"/>
                  </a:cubicBezTo>
                  <a:lnTo>
                    <a:pt x="12678" y="-2569"/>
                  </a:lnTo>
                  <a:lnTo>
                    <a:pt x="16508" y="2513"/>
                  </a:lnTo>
                  <a:lnTo>
                    <a:pt x="11426" y="6343"/>
                  </a:lnTo>
                  <a:lnTo>
                    <a:pt x="11802" y="3670"/>
                  </a:lnTo>
                  <a:close/>
                </a:path>
              </a:pathLst>
            </a:custGeom>
            <a:solidFill>
              <a:schemeClr val="accent6">
                <a:lumMod val="60000"/>
                <a:lumOff val="40000"/>
              </a:schemeClr>
            </a:solid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square" lIns="0" tIns="0" rIns="0" bIns="0" numCol="1" anchor="ctr"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Arial"/>
              </a:endParaRPr>
            </a:p>
          </p:txBody>
        </p:sp>
        <p:sp>
          <p:nvSpPr>
            <p:cNvPr id="22" name="_s2056">
              <a:extLst>
                <a:ext uri="{FF2B5EF4-FFF2-40B4-BE49-F238E27FC236}">
                  <a16:creationId xmlns="" xmlns:a16="http://schemas.microsoft.com/office/drawing/2014/main" id="{A45CA549-2700-4AFB-9900-9E15151030F0}"/>
                </a:ext>
              </a:extLst>
            </p:cNvPr>
            <p:cNvSpPr>
              <a:spLocks noChangeArrowheads="1"/>
            </p:cNvSpPr>
            <p:nvPr/>
          </p:nvSpPr>
          <p:spPr bwMode="auto">
            <a:xfrm rot="1976094">
              <a:off x="3279" y="1036"/>
              <a:ext cx="652" cy="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800" b="1" i="0" u="none" strike="noStrike" kern="0" cap="none" spc="0" normalizeH="0" baseline="0" noProof="0" dirty="0" err="1">
                  <a:ln>
                    <a:noFill/>
                  </a:ln>
                  <a:solidFill>
                    <a:srgbClr val="0000CC"/>
                  </a:solidFill>
                  <a:effectLst/>
                  <a:uLnTx/>
                  <a:uFillTx/>
                  <a:latin typeface="Arial" charset="0"/>
                </a:rPr>
                <a:t>Mây</a:t>
              </a:r>
              <a:r>
                <a:rPr kumimoji="0" lang="en-US" altLang="en-US" sz="2800" b="1" i="0" u="none" strike="noStrike" kern="0" cap="none" spc="0" normalizeH="0" baseline="0" noProof="0" dirty="0">
                  <a:ln>
                    <a:noFill/>
                  </a:ln>
                  <a:solidFill>
                    <a:srgbClr val="0000CC"/>
                  </a:solidFill>
                  <a:effectLst/>
                  <a:uLnTx/>
                  <a:uFillTx/>
                  <a:latin typeface="Arial" charset="0"/>
                </a:rPr>
                <a:t> </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800" b="1" i="0" u="none" strike="noStrike" kern="0" cap="none" spc="0" normalizeH="0" baseline="0" noProof="0" dirty="0" err="1">
                  <a:ln>
                    <a:noFill/>
                  </a:ln>
                  <a:solidFill>
                    <a:srgbClr val="0000CC"/>
                  </a:solidFill>
                  <a:effectLst/>
                  <a:uLnTx/>
                  <a:uFillTx/>
                  <a:latin typeface="Arial" charset="0"/>
                </a:rPr>
                <a:t>sớm</a:t>
              </a:r>
              <a:endParaRPr kumimoji="0" lang="en-US" altLang="en-US" sz="2800" b="1" i="0" u="none" strike="noStrike" kern="0" cap="none" spc="0" normalizeH="0" baseline="0" noProof="0" dirty="0">
                <a:ln>
                  <a:noFill/>
                </a:ln>
                <a:solidFill>
                  <a:srgbClr val="0000CC"/>
                </a:solidFill>
                <a:effectLst/>
                <a:uLnTx/>
                <a:uFillTx/>
                <a:latin typeface="Arial" charset="0"/>
              </a:endParaRPr>
            </a:p>
          </p:txBody>
        </p:sp>
        <p:sp>
          <p:nvSpPr>
            <p:cNvPr id="23" name="_s2057">
              <a:extLst>
                <a:ext uri="{FF2B5EF4-FFF2-40B4-BE49-F238E27FC236}">
                  <a16:creationId xmlns="" xmlns:a16="http://schemas.microsoft.com/office/drawing/2014/main" id="{16921B29-47BF-4ECF-9C05-E91B48014B94}"/>
                </a:ext>
              </a:extLst>
            </p:cNvPr>
            <p:cNvSpPr>
              <a:spLocks noChangeArrowheads="1"/>
            </p:cNvSpPr>
            <p:nvPr/>
          </p:nvSpPr>
          <p:spPr bwMode="auto">
            <a:xfrm rot="1976094">
              <a:off x="1768" y="2477"/>
              <a:ext cx="652" cy="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800" b="1" i="0" u="none" strike="noStrike" kern="0" cap="none" spc="0" normalizeH="0" baseline="0" noProof="0" dirty="0" err="1">
                  <a:ln>
                    <a:noFill/>
                  </a:ln>
                  <a:solidFill>
                    <a:srgbClr val="0000CC"/>
                  </a:solidFill>
                  <a:effectLst/>
                  <a:uLnTx/>
                  <a:uFillTx/>
                  <a:latin typeface="Arial" charset="0"/>
                </a:rPr>
                <a:t>Mây</a:t>
              </a:r>
              <a:r>
                <a:rPr kumimoji="0" lang="en-US" altLang="en-US" sz="2800" b="1" i="0" u="none" strike="noStrike" kern="0" cap="none" spc="0" normalizeH="0" baseline="0" noProof="0" dirty="0">
                  <a:ln>
                    <a:noFill/>
                  </a:ln>
                  <a:solidFill>
                    <a:srgbClr val="0000CC"/>
                  </a:solidFill>
                  <a:effectLst/>
                  <a:uLnTx/>
                  <a:uFillTx/>
                  <a:latin typeface="Arial" charset="0"/>
                </a:rPr>
                <a:t> </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800" b="1" i="0" u="none" strike="noStrike" kern="0" cap="none" spc="0" normalizeH="0" baseline="0" noProof="0" dirty="0" err="1">
                  <a:ln>
                    <a:noFill/>
                  </a:ln>
                  <a:solidFill>
                    <a:srgbClr val="0000CC"/>
                  </a:solidFill>
                  <a:effectLst/>
                  <a:uLnTx/>
                  <a:uFillTx/>
                  <a:latin typeface="Arial" charset="0"/>
                </a:rPr>
                <a:t>sớm</a:t>
              </a:r>
              <a:endParaRPr kumimoji="0" lang="en-US" altLang="en-US" sz="2800" b="1" i="0" u="none" strike="noStrike" kern="0" cap="none" spc="0" normalizeH="0" baseline="0" noProof="0" dirty="0">
                <a:ln>
                  <a:noFill/>
                </a:ln>
                <a:solidFill>
                  <a:srgbClr val="0000CC"/>
                </a:solidFill>
                <a:effectLst/>
                <a:uLnTx/>
                <a:uFillTx/>
                <a:latin typeface="Arial" charset="0"/>
              </a:endParaRPr>
            </a:p>
          </p:txBody>
        </p:sp>
        <p:sp>
          <p:nvSpPr>
            <p:cNvPr id="24" name="_s2058">
              <a:extLst>
                <a:ext uri="{FF2B5EF4-FFF2-40B4-BE49-F238E27FC236}">
                  <a16:creationId xmlns="" xmlns:a16="http://schemas.microsoft.com/office/drawing/2014/main" id="{369FACAE-631B-424E-A832-9EAD154FB27B}"/>
                </a:ext>
              </a:extLst>
            </p:cNvPr>
            <p:cNvSpPr>
              <a:spLocks noChangeArrowheads="1"/>
            </p:cNvSpPr>
            <p:nvPr/>
          </p:nvSpPr>
          <p:spPr bwMode="auto">
            <a:xfrm rot="1976094">
              <a:off x="1723" y="974"/>
              <a:ext cx="652" cy="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800" b="1" i="0" u="none" strike="noStrike" kern="0" cap="none" spc="0" normalizeH="0" baseline="0" noProof="0" dirty="0" err="1">
                  <a:ln>
                    <a:noFill/>
                  </a:ln>
                  <a:effectLst/>
                  <a:uLnTx/>
                  <a:uFillTx/>
                  <a:latin typeface="Arial" charset="0"/>
                </a:rPr>
                <a:t>Đèn</a:t>
              </a:r>
              <a:r>
                <a:rPr kumimoji="0" lang="en-US" altLang="en-US" sz="2800" b="1" i="0" u="none" strike="noStrike" kern="0" cap="none" spc="0" normalizeH="0" baseline="0" noProof="0" dirty="0">
                  <a:ln>
                    <a:noFill/>
                  </a:ln>
                  <a:effectLst/>
                  <a:uLnTx/>
                  <a:uFillTx/>
                  <a:latin typeface="Arial" charset="0"/>
                </a:rPr>
                <a:t> </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800" b="1" i="0" u="none" strike="noStrike" kern="0" cap="none" spc="0" normalizeH="0" baseline="0" noProof="0" dirty="0" err="1">
                  <a:ln>
                    <a:noFill/>
                  </a:ln>
                  <a:effectLst/>
                  <a:uLnTx/>
                  <a:uFillTx/>
                  <a:latin typeface="Arial" charset="0"/>
                </a:rPr>
                <a:t>khuya</a:t>
              </a:r>
              <a:endParaRPr kumimoji="0" lang="en-US" altLang="en-US" sz="2800" b="1" i="0" u="none" strike="noStrike" kern="0" cap="none" spc="0" normalizeH="0" baseline="0" noProof="0" dirty="0">
                <a:ln>
                  <a:noFill/>
                </a:ln>
                <a:effectLst/>
                <a:uLnTx/>
                <a:uFillTx/>
                <a:latin typeface="Arial"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900" b="0" i="0" u="none" strike="noStrike" kern="0" cap="none" spc="0" normalizeH="0" baseline="0" noProof="0" dirty="0">
                <a:ln>
                  <a:noFill/>
                </a:ln>
                <a:solidFill>
                  <a:srgbClr val="000000"/>
                </a:solidFill>
                <a:effectLst/>
                <a:uLnTx/>
                <a:uFillTx/>
                <a:latin typeface="Arial" charset="0"/>
              </a:endParaRPr>
            </a:p>
          </p:txBody>
        </p:sp>
        <p:sp>
          <p:nvSpPr>
            <p:cNvPr id="25" name="_s2059">
              <a:extLst>
                <a:ext uri="{FF2B5EF4-FFF2-40B4-BE49-F238E27FC236}">
                  <a16:creationId xmlns="" xmlns:a16="http://schemas.microsoft.com/office/drawing/2014/main" id="{7A667BC2-7F4E-45A8-A544-B0882AE5DC2A}"/>
                </a:ext>
              </a:extLst>
            </p:cNvPr>
            <p:cNvSpPr>
              <a:spLocks noChangeArrowheads="1"/>
            </p:cNvSpPr>
            <p:nvPr/>
          </p:nvSpPr>
          <p:spPr bwMode="auto">
            <a:xfrm rot="1976094">
              <a:off x="3342" y="2475"/>
              <a:ext cx="652" cy="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800" b="1" i="0" u="none" strike="noStrike" kern="0" cap="none" spc="0" normalizeH="0" baseline="0" noProof="0" dirty="0" err="1">
                  <a:ln>
                    <a:noFill/>
                  </a:ln>
                  <a:effectLst/>
                  <a:uLnTx/>
                  <a:uFillTx/>
                  <a:latin typeface="Arial" charset="0"/>
                </a:rPr>
                <a:t>Đèn</a:t>
              </a:r>
              <a:r>
                <a:rPr kumimoji="0" lang="en-US" altLang="en-US" sz="2800" b="1" i="0" u="none" strike="noStrike" kern="0" cap="none" spc="0" normalizeH="0" baseline="0" noProof="0" dirty="0">
                  <a:ln>
                    <a:noFill/>
                  </a:ln>
                  <a:effectLst/>
                  <a:uLnTx/>
                  <a:uFillTx/>
                  <a:latin typeface="Arial" charset="0"/>
                </a:rPr>
                <a:t> </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800" b="1" i="0" u="none" strike="noStrike" kern="0" cap="none" spc="0" normalizeH="0" baseline="0" noProof="0" dirty="0" err="1">
                  <a:ln>
                    <a:noFill/>
                  </a:ln>
                  <a:effectLst/>
                  <a:uLnTx/>
                  <a:uFillTx/>
                  <a:latin typeface="Arial" charset="0"/>
                </a:rPr>
                <a:t>khuya</a:t>
              </a:r>
              <a:endParaRPr kumimoji="0" lang="en-US" altLang="en-US" sz="2800" b="1" i="0" u="none" strike="noStrike" kern="0" cap="none" spc="0" normalizeH="0" baseline="0" noProof="0" dirty="0">
                <a:ln>
                  <a:noFill/>
                </a:ln>
                <a:effectLst/>
                <a:uLnTx/>
                <a:uFillTx/>
                <a:latin typeface="Arial"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en-US" sz="1900" b="0" i="0" u="none" strike="noStrike" kern="0" cap="none" spc="0" normalizeH="0" baseline="0" noProof="0" dirty="0">
                <a:ln>
                  <a:noFill/>
                </a:ln>
                <a:solidFill>
                  <a:srgbClr val="000000"/>
                </a:solidFill>
                <a:effectLst/>
                <a:uLnTx/>
                <a:uFillTx/>
                <a:latin typeface="Arial" charset="0"/>
              </a:endParaRPr>
            </a:p>
          </p:txBody>
        </p:sp>
      </p:grpSp>
      <p:sp>
        <p:nvSpPr>
          <p:cNvPr id="26" name="TextBox 25">
            <a:extLst>
              <a:ext uri="{FF2B5EF4-FFF2-40B4-BE49-F238E27FC236}">
                <a16:creationId xmlns="" xmlns:a16="http://schemas.microsoft.com/office/drawing/2014/main" id="{1EAE8D58-448F-46B0-A92E-385FC5A1C745}"/>
              </a:ext>
            </a:extLst>
          </p:cNvPr>
          <p:cNvSpPr txBox="1"/>
          <p:nvPr/>
        </p:nvSpPr>
        <p:spPr>
          <a:xfrm>
            <a:off x="178187" y="2845000"/>
            <a:ext cx="3074650" cy="1938992"/>
          </a:xfrm>
          <a:prstGeom prst="rect">
            <a:avLst/>
          </a:prstGeom>
          <a:solidFill>
            <a:schemeClr val="accent4">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algn="just"/>
            <a:r>
              <a:rPr lang="en-US" sz="2400" dirty="0" err="1">
                <a:solidFill>
                  <a:srgbClr val="000000"/>
                </a:solidFill>
                <a:effectLst/>
                <a:latin typeface="Times New Roman" panose="02020603050405020304" pitchFamily="18" charset="0"/>
                <a:ea typeface="Times New Roman" panose="02020603050405020304" pitchFamily="18" charset="0"/>
              </a:rPr>
              <a:t>Diễn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tả</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nỗi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xấu</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hổ</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tủi</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thẹn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của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Kiều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trong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tâm</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trí</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nàng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vẫn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còn</a:t>
            </a:r>
            <a:r>
              <a:rPr lang="en-US" sz="2400" dirty="0">
                <a:solidFill>
                  <a:srgbClr val="000000"/>
                </a:solidFill>
                <a:effectLst/>
                <a:latin typeface="Times New Roman" panose="02020603050405020304" pitchFamily="18" charset="0"/>
                <a:ea typeface="Times New Roman" panose="02020603050405020304" pitchFamily="18" charset="0"/>
              </a:rPr>
              <a:t> in </a:t>
            </a:r>
            <a:r>
              <a:rPr lang="en-US" sz="2400" dirty="0" err="1">
                <a:solidFill>
                  <a:srgbClr val="000000"/>
                </a:solidFill>
                <a:effectLst/>
                <a:latin typeface="Times New Roman" panose="02020603050405020304" pitchFamily="18" charset="0"/>
                <a:ea typeface="Times New Roman" panose="02020603050405020304" pitchFamily="18" charset="0"/>
              </a:rPr>
              <a:t>đậm</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những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sự</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việc</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vừa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mới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xảy</a:t>
            </a:r>
            <a:r>
              <a:rPr lang="en-US" sz="2400" dirty="0">
                <a:solidFill>
                  <a:srgbClr val="000000"/>
                </a:solidFill>
                <a:effectLst/>
                <a:latin typeface="Times New Roman" panose="02020603050405020304" pitchFamily="18" charset="0"/>
                <a:ea typeface="Times New Roman" panose="02020603050405020304" pitchFamily="18" charset="0"/>
              </a:rPr>
              <a:t> ra</a:t>
            </a:r>
            <a:endParaRPr lang="en-US" sz="2400" dirty="0"/>
          </a:p>
        </p:txBody>
      </p:sp>
      <p:sp>
        <p:nvSpPr>
          <p:cNvPr id="7" name="Arrow: Down 6">
            <a:extLst>
              <a:ext uri="{FF2B5EF4-FFF2-40B4-BE49-F238E27FC236}">
                <a16:creationId xmlns="" xmlns:a16="http://schemas.microsoft.com/office/drawing/2014/main" id="{E5AFBEEE-0CC8-47F4-95FE-C26858A9CB51}"/>
              </a:ext>
            </a:extLst>
          </p:cNvPr>
          <p:cNvSpPr/>
          <p:nvPr/>
        </p:nvSpPr>
        <p:spPr>
          <a:xfrm>
            <a:off x="1247884" y="2565845"/>
            <a:ext cx="662395" cy="211374"/>
          </a:xfrm>
          <a:prstGeom prst="downArrow">
            <a:avLst/>
          </a:prstGeom>
          <a:solidFill>
            <a:schemeClr val="accent5">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rrow: Down 26">
            <a:extLst>
              <a:ext uri="{FF2B5EF4-FFF2-40B4-BE49-F238E27FC236}">
                <a16:creationId xmlns="" xmlns:a16="http://schemas.microsoft.com/office/drawing/2014/main" id="{79309D47-D42F-49D6-A1A8-691732AAE482}"/>
              </a:ext>
            </a:extLst>
          </p:cNvPr>
          <p:cNvSpPr/>
          <p:nvPr/>
        </p:nvSpPr>
        <p:spPr>
          <a:xfrm>
            <a:off x="5402264" y="5598411"/>
            <a:ext cx="3217098" cy="455590"/>
          </a:xfrm>
          <a:prstGeom prst="downArrow">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 xmlns:a16="http://schemas.microsoft.com/office/drawing/2014/main" id="{1012EE8F-1853-45DC-8D8A-C4907747DA76}"/>
              </a:ext>
            </a:extLst>
          </p:cNvPr>
          <p:cNvSpPr txBox="1"/>
          <p:nvPr/>
        </p:nvSpPr>
        <p:spPr>
          <a:xfrm>
            <a:off x="4747908" y="6123302"/>
            <a:ext cx="4525810" cy="523220"/>
          </a:xfrm>
          <a:prstGeom prst="rect">
            <a:avLst/>
          </a:prstGeom>
          <a:solidFill>
            <a:schemeClr val="accent4">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r>
              <a:rPr kumimoji="0" lang="en-US" altLang="en-US" sz="2800" b="1" i="0" u="none" strike="noStrike" kern="1200" cap="none" spc="0" normalizeH="0" baseline="0" noProof="0" dirty="0">
                <a:ln>
                  <a:noFill/>
                </a:ln>
                <a:effectLst/>
                <a:uLnTx/>
                <a:uFillTx/>
                <a:latin typeface="Times New Roman" pitchFamily="18" charset="0"/>
                <a:ea typeface="+mn-ea"/>
                <a:cs typeface="+mn-cs"/>
              </a:rPr>
              <a:t> </a:t>
            </a:r>
            <a:r>
              <a:rPr kumimoji="0" lang="en-US" altLang="en-US" sz="2800" b="1" i="0" u="none" strike="noStrike" kern="1200" cap="none" spc="0" normalizeH="0" baseline="0" noProof="0" dirty="0" err="1">
                <a:ln>
                  <a:noFill/>
                </a:ln>
                <a:effectLst/>
                <a:uLnTx/>
                <a:uFillTx/>
                <a:latin typeface="Times New Roman" pitchFamily="18" charset="0"/>
                <a:ea typeface="+mn-ea"/>
                <a:cs typeface="+mn-cs"/>
              </a:rPr>
              <a:t>Chán</a:t>
            </a:r>
            <a:r>
              <a:rPr kumimoji="0" lang="en-US" altLang="en-US" sz="2800" b="1" i="0" u="none" strike="noStrike" kern="1200" cap="none" spc="0" normalizeH="0" baseline="0" noProof="0" dirty="0">
                <a:ln>
                  <a:noFill/>
                </a:ln>
                <a:effectLst/>
                <a:uLnTx/>
                <a:uFillTx/>
                <a:latin typeface="Times New Roman" pitchFamily="18" charset="0"/>
                <a:ea typeface="+mn-ea"/>
                <a:cs typeface="+mn-cs"/>
              </a:rPr>
              <a:t> </a:t>
            </a:r>
            <a:r>
              <a:rPr kumimoji="0" lang="en-US" altLang="en-US" sz="2800" b="1" i="0" u="none" strike="noStrike" kern="1200" cap="none" spc="0" normalizeH="0" baseline="0" noProof="0" dirty="0" err="1">
                <a:ln>
                  <a:noFill/>
                </a:ln>
                <a:effectLst/>
                <a:uLnTx/>
                <a:uFillTx/>
                <a:latin typeface="Times New Roman" pitchFamily="18" charset="0"/>
                <a:ea typeface="+mn-ea"/>
                <a:cs typeface="+mn-cs"/>
              </a:rPr>
              <a:t>nản</a:t>
            </a:r>
            <a:r>
              <a:rPr kumimoji="0" lang="en-US" altLang="en-US" sz="2800" b="1" i="0" u="none" strike="noStrike" kern="1200" cap="none" spc="0" normalizeH="0" baseline="0" noProof="0" dirty="0">
                <a:ln>
                  <a:noFill/>
                </a:ln>
                <a:effectLst/>
                <a:uLnTx/>
                <a:uFillTx/>
                <a:latin typeface="Times New Roman" pitchFamily="18" charset="0"/>
                <a:ea typeface="+mn-ea"/>
                <a:cs typeface="+mn-cs"/>
              </a:rPr>
              <a:t>, </a:t>
            </a:r>
            <a:r>
              <a:rPr kumimoji="0" lang="en-US" altLang="en-US" sz="2800" b="1" i="0" u="none" strike="noStrike" kern="1200" cap="none" spc="0" normalizeH="0" baseline="0" noProof="0" dirty="0" err="1">
                <a:ln>
                  <a:noFill/>
                </a:ln>
                <a:effectLst/>
                <a:uLnTx/>
                <a:uFillTx/>
                <a:latin typeface="Times New Roman" pitchFamily="18" charset="0"/>
                <a:ea typeface="+mn-ea"/>
                <a:cs typeface="+mn-cs"/>
              </a:rPr>
              <a:t>buồn</a:t>
            </a:r>
            <a:r>
              <a:rPr kumimoji="0" lang="en-US" altLang="en-US" sz="2800" b="1" i="0" u="none" strike="noStrike" kern="1200" cap="none" spc="0" normalizeH="0" baseline="0" noProof="0" dirty="0">
                <a:ln>
                  <a:noFill/>
                </a:ln>
                <a:effectLst/>
                <a:uLnTx/>
                <a:uFillTx/>
                <a:latin typeface="Times New Roman" pitchFamily="18" charset="0"/>
                <a:ea typeface="+mn-ea"/>
                <a:cs typeface="+mn-cs"/>
              </a:rPr>
              <a:t> </a:t>
            </a:r>
            <a:r>
              <a:rPr kumimoji="0" lang="en-US" altLang="en-US" sz="2800" b="1" i="0" u="none" strike="noStrike" kern="1200" cap="none" spc="0" normalizeH="0" baseline="0" noProof="0" dirty="0" err="1">
                <a:ln>
                  <a:noFill/>
                </a:ln>
                <a:effectLst/>
                <a:uLnTx/>
                <a:uFillTx/>
                <a:latin typeface="Times New Roman" pitchFamily="18" charset="0"/>
                <a:ea typeface="+mn-ea"/>
                <a:cs typeface="+mn-cs"/>
              </a:rPr>
              <a:t>tủi</a:t>
            </a:r>
            <a:r>
              <a:rPr kumimoji="0" lang="en-US" altLang="en-US" sz="2800" b="1" i="0" u="none" strike="noStrike" kern="1200" cap="none" spc="0" normalizeH="0" baseline="0" noProof="0" dirty="0">
                <a:ln>
                  <a:noFill/>
                </a:ln>
                <a:effectLst/>
                <a:uLnTx/>
                <a:uFillTx/>
                <a:latin typeface="Times New Roman" pitchFamily="18" charset="0"/>
                <a:ea typeface="+mn-ea"/>
                <a:cs typeface="+mn-cs"/>
              </a:rPr>
              <a:t>, </a:t>
            </a:r>
            <a:r>
              <a:rPr kumimoji="0" lang="en-US" altLang="en-US" sz="2800" b="1" i="0" u="none" strike="noStrike" kern="1200" cap="none" spc="0" normalizeH="0" baseline="0" noProof="0" dirty="0" err="1">
                <a:ln>
                  <a:noFill/>
                </a:ln>
                <a:effectLst/>
                <a:uLnTx/>
                <a:uFillTx/>
                <a:latin typeface="Times New Roman" pitchFamily="18" charset="0"/>
                <a:ea typeface="+mn-ea"/>
                <a:cs typeface="+mn-cs"/>
              </a:rPr>
              <a:t>cô</a:t>
            </a:r>
            <a:r>
              <a:rPr kumimoji="0" lang="en-US" altLang="en-US" sz="2800" b="1" i="0" u="none" strike="noStrike" kern="1200" cap="none" spc="0" normalizeH="0" baseline="0" noProof="0" dirty="0">
                <a:ln>
                  <a:noFill/>
                </a:ln>
                <a:effectLst/>
                <a:uLnTx/>
                <a:uFillTx/>
                <a:latin typeface="Times New Roman" pitchFamily="18" charset="0"/>
                <a:ea typeface="+mn-ea"/>
                <a:cs typeface="+mn-cs"/>
              </a:rPr>
              <a:t> </a:t>
            </a:r>
            <a:r>
              <a:rPr kumimoji="0" lang="en-US" altLang="en-US" sz="2800" b="1" i="0" u="none" strike="noStrike" kern="1200" cap="none" spc="0" normalizeH="0" baseline="0" noProof="0" dirty="0" err="1">
                <a:ln>
                  <a:noFill/>
                </a:ln>
                <a:effectLst/>
                <a:uLnTx/>
                <a:uFillTx/>
                <a:latin typeface="Times New Roman" pitchFamily="18" charset="0"/>
                <a:ea typeface="+mn-ea"/>
                <a:cs typeface="+mn-cs"/>
              </a:rPr>
              <a:t>đơn</a:t>
            </a:r>
            <a:endParaRPr lang="en-US" sz="1600" b="1" dirty="0"/>
          </a:p>
        </p:txBody>
      </p:sp>
      <p:sp>
        <p:nvSpPr>
          <p:cNvPr id="30" name="Right Brace 29">
            <a:extLst>
              <a:ext uri="{FF2B5EF4-FFF2-40B4-BE49-F238E27FC236}">
                <a16:creationId xmlns="" xmlns:a16="http://schemas.microsoft.com/office/drawing/2014/main" id="{D66C4AA1-D79C-4412-B37D-6AEF46D8832A}"/>
              </a:ext>
            </a:extLst>
          </p:cNvPr>
          <p:cNvSpPr/>
          <p:nvPr/>
        </p:nvSpPr>
        <p:spPr>
          <a:xfrm>
            <a:off x="7964556" y="1512491"/>
            <a:ext cx="619995" cy="3979172"/>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TextBox 31">
            <a:extLst>
              <a:ext uri="{FF2B5EF4-FFF2-40B4-BE49-F238E27FC236}">
                <a16:creationId xmlns="" xmlns:a16="http://schemas.microsoft.com/office/drawing/2014/main" id="{3A7CB945-F369-466E-9ECA-53F3511767EC}"/>
              </a:ext>
            </a:extLst>
          </p:cNvPr>
          <p:cNvSpPr txBox="1"/>
          <p:nvPr/>
        </p:nvSpPr>
        <p:spPr>
          <a:xfrm>
            <a:off x="8637038" y="1706011"/>
            <a:ext cx="3472468" cy="3785652"/>
          </a:xfrm>
          <a:prstGeom prst="rect">
            <a:avLst/>
          </a:prstGeom>
          <a:solidFill>
            <a:schemeClr val="accent6">
              <a:lumMod val="40000"/>
              <a:lumOff val="6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marR="30480" algn="just"/>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Thành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ngữ</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mây</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sớm</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đèn</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khuya</a:t>
            </a:r>
            <a:r>
              <a:rPr lang="en-US" sz="2400" dirty="0">
                <a:solidFill>
                  <a:srgbClr val="000000"/>
                </a:solidFill>
                <a:effectLst/>
                <a:latin typeface="Times New Roman" panose="02020603050405020304" pitchFamily="18" charset="0"/>
                <a:ea typeface="Times New Roman" panose="02020603050405020304" pitchFamily="18" charset="0"/>
              </a:rPr>
              <a:t>” : </a:t>
            </a:r>
            <a:r>
              <a:rPr lang="en-US" sz="2400" dirty="0" err="1">
                <a:solidFill>
                  <a:srgbClr val="000000"/>
                </a:solidFill>
                <a:effectLst/>
                <a:latin typeface="Times New Roman" panose="02020603050405020304" pitchFamily="18" charset="0"/>
                <a:ea typeface="Times New Roman" panose="02020603050405020304" pitchFamily="18" charset="0"/>
              </a:rPr>
              <a:t>chỉ</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thời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gian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tuần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hoàn</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khép</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kín,một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mình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Kiều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nơi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đây</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làm</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nổi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bật</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nỗi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bơ</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vơ</a:t>
            </a:r>
            <a:endParaRPr lang="en-US" sz="2400" dirty="0">
              <a:effectLst/>
              <a:latin typeface="Times New Roman" panose="02020603050405020304" pitchFamily="18" charset="0"/>
              <a:ea typeface="Times New Roman" panose="02020603050405020304" pitchFamily="18" charset="0"/>
            </a:endParaRPr>
          </a:p>
          <a:p>
            <a:pPr marR="30480" algn="just"/>
            <a:r>
              <a:rPr lang="en-US" sz="2400" dirty="0">
                <a:solidFill>
                  <a:srgbClr val="000000"/>
                </a:solidFill>
                <a:effectLst/>
                <a:latin typeface="Times New Roman" panose="02020603050405020304" pitchFamily="18" charset="0"/>
                <a:ea typeface="Times New Roman" panose="02020603050405020304" pitchFamily="18" charset="0"/>
              </a:rPr>
              <a:t>+ So </a:t>
            </a:r>
            <a:r>
              <a:rPr lang="en-US" sz="2400" dirty="0" err="1">
                <a:solidFill>
                  <a:srgbClr val="000000"/>
                </a:solidFill>
                <a:effectLst/>
                <a:latin typeface="Times New Roman" panose="02020603050405020304" pitchFamily="18" charset="0"/>
                <a:ea typeface="Times New Roman" panose="02020603050405020304" pitchFamily="18" charset="0"/>
              </a:rPr>
              <a:t>sánh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Nửa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tình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nửa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cảnh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như</a:t>
            </a:r>
            <a:r>
              <a:rPr lang="en-US" sz="2400" b="1" dirty="0">
                <a:solidFill>
                  <a:srgbClr val="000000"/>
                </a:solidFill>
                <a:effectLst/>
                <a:latin typeface="Times New Roman" panose="02020603050405020304" pitchFamily="18" charset="0"/>
                <a:ea typeface="Times New Roman" panose="02020603050405020304" pitchFamily="18" charset="0"/>
              </a:rPr>
              <a:t> chia </a:t>
            </a:r>
            <a:r>
              <a:rPr lang="en-US" sz="2400" b="1" dirty="0" err="1">
                <a:solidFill>
                  <a:srgbClr val="000000"/>
                </a:solidFill>
                <a:effectLst/>
                <a:latin typeface="Times New Roman" panose="02020603050405020304" pitchFamily="18" charset="0"/>
                <a:ea typeface="Times New Roman" panose="02020603050405020304" pitchFamily="18" charset="0"/>
              </a:rPr>
              <a:t>tấm</a:t>
            </a:r>
            <a:r>
              <a:rPr lang="en-US" sz="2400" b="1" dirty="0">
                <a:solidFill>
                  <a:srgbClr val="000000"/>
                </a:solidFill>
                <a:effectLst/>
                <a:latin typeface="Times New Roman" panose="02020603050405020304" pitchFamily="18" charset="0"/>
                <a:ea typeface="Times New Roman" panose="02020603050405020304" pitchFamily="18" charset="0"/>
              </a:rPr>
              <a:t> </a:t>
            </a:r>
            <a:r>
              <a:rPr lang="en-US" sz="2400" b="1" dirty="0" err="1">
                <a:solidFill>
                  <a:srgbClr val="000000"/>
                </a:solidFill>
                <a:effectLst/>
                <a:latin typeface="Times New Roman" panose="02020603050405020304" pitchFamily="18" charset="0"/>
                <a:ea typeface="Times New Roman" panose="02020603050405020304" pitchFamily="18" charset="0"/>
              </a:rPr>
              <a:t>lòng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nỗi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lòng</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Kiều</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như</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bị</a:t>
            </a:r>
            <a:r>
              <a:rPr lang="en-US" sz="2400" dirty="0">
                <a:solidFill>
                  <a:srgbClr val="000000"/>
                </a:solidFill>
                <a:effectLst/>
                <a:latin typeface="Times New Roman" panose="02020603050405020304" pitchFamily="18" charset="0"/>
                <a:ea typeface="Times New Roman" panose="02020603050405020304" pitchFamily="18" charset="0"/>
              </a:rPr>
              <a:t> chia ra </a:t>
            </a:r>
            <a:r>
              <a:rPr lang="en-US" sz="2400" dirty="0" err="1">
                <a:solidFill>
                  <a:srgbClr val="000000"/>
                </a:solidFill>
                <a:effectLst/>
                <a:latin typeface="Times New Roman" panose="02020603050405020304" pitchFamily="18" charset="0"/>
                <a:ea typeface="Times New Roman" panose="02020603050405020304" pitchFamily="18" charset="0"/>
              </a:rPr>
              <a:t>làm</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hai</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nửa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dành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cảnh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nửa</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dành</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cho</a:t>
            </a:r>
            <a:r>
              <a:rPr lang="en-US" sz="2400" dirty="0">
                <a:solidFill>
                  <a:srgbClr val="000000"/>
                </a:solidFill>
                <a:effectLst/>
                <a:latin typeface="Times New Roman" panose="02020603050405020304" pitchFamily="18" charset="0"/>
                <a:ea typeface="Times New Roman" panose="02020603050405020304" pitchFamily="18" charset="0"/>
              </a:rPr>
              <a:t> </a:t>
            </a:r>
            <a:r>
              <a:rPr lang="en-US" sz="2400" dirty="0" err="1">
                <a:solidFill>
                  <a:srgbClr val="000000"/>
                </a:solidFill>
                <a:effectLst/>
                <a:latin typeface="Times New Roman" panose="02020603050405020304" pitchFamily="18" charset="0"/>
                <a:ea typeface="Times New Roman" panose="02020603050405020304" pitchFamily="18" charset="0"/>
              </a:rPr>
              <a:t>tình</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510634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0-#ppt_w/2"/>
                                          </p:val>
                                        </p:tav>
                                        <p:tav tm="100000">
                                          <p:val>
                                            <p:strVal val="#ppt_x"/>
                                          </p:val>
                                        </p:tav>
                                      </p:tavLst>
                                    </p:anim>
                                    <p:anim calcmode="lin" valueType="num">
                                      <p:cBhvr additive="base">
                                        <p:cTn id="12"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circle(in)">
                                      <p:cBhvr>
                                        <p:cTn id="17" dur="20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0-#ppt_h/2"/>
                                          </p:val>
                                        </p:tav>
                                        <p:tav tm="100000">
                                          <p:val>
                                            <p:strVal val="#ppt_y"/>
                                          </p:val>
                                        </p:tav>
                                      </p:tavLst>
                                    </p:anim>
                                  </p:childTnLst>
                                </p:cTn>
                              </p:par>
                              <p:par>
                                <p:cTn id="24" presetID="2" presetClass="entr" presetSubtype="1" fill="hold" grpId="0" nodeType="withEffect">
                                  <p:stCondLst>
                                    <p:cond delay="0"/>
                                  </p:stCondLst>
                                  <p:childTnLst>
                                    <p:set>
                                      <p:cBhvr>
                                        <p:cTn id="25" dur="1" fill="hold">
                                          <p:stCondLst>
                                            <p:cond delay="0"/>
                                          </p:stCondLst>
                                        </p:cTn>
                                        <p:tgtEl>
                                          <p:spTgt spid="26"/>
                                        </p:tgtEl>
                                        <p:attrNameLst>
                                          <p:attrName>style.visibility</p:attrName>
                                        </p:attrNameLst>
                                      </p:cBhvr>
                                      <p:to>
                                        <p:strVal val="visible"/>
                                      </p:to>
                                    </p:set>
                                    <p:anim calcmode="lin" valueType="num">
                                      <p:cBhvr additive="base">
                                        <p:cTn id="26" dur="500" fill="hold"/>
                                        <p:tgtEl>
                                          <p:spTgt spid="26"/>
                                        </p:tgtEl>
                                        <p:attrNameLst>
                                          <p:attrName>ppt_x</p:attrName>
                                        </p:attrNameLst>
                                      </p:cBhvr>
                                      <p:tavLst>
                                        <p:tav tm="0">
                                          <p:val>
                                            <p:strVal val="#ppt_x"/>
                                          </p:val>
                                        </p:tav>
                                        <p:tav tm="100000">
                                          <p:val>
                                            <p:strVal val="#ppt_x"/>
                                          </p:val>
                                        </p:tav>
                                      </p:tavLst>
                                    </p:anim>
                                    <p:anim calcmode="lin" valueType="num">
                                      <p:cBhvr additive="base">
                                        <p:cTn id="27" dur="500" fill="hold"/>
                                        <p:tgtEl>
                                          <p:spTgt spid="26"/>
                                        </p:tgtEl>
                                        <p:attrNameLst>
                                          <p:attrName>ppt_y</p:attrName>
                                        </p:attrNameLst>
                                      </p:cBhvr>
                                      <p:tavLst>
                                        <p:tav tm="0">
                                          <p:val>
                                            <p:strVal val="0-#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2" fill="hold" grpId="0" nodeType="clickEffect">
                                  <p:stCondLst>
                                    <p:cond delay="0"/>
                                  </p:stCondLst>
                                  <p:childTnLst>
                                    <p:set>
                                      <p:cBhvr>
                                        <p:cTn id="31" dur="1" fill="hold">
                                          <p:stCondLst>
                                            <p:cond delay="0"/>
                                          </p:stCondLst>
                                        </p:cTn>
                                        <p:tgtEl>
                                          <p:spTgt spid="30"/>
                                        </p:tgtEl>
                                        <p:attrNameLst>
                                          <p:attrName>style.visibility</p:attrName>
                                        </p:attrNameLst>
                                      </p:cBhvr>
                                      <p:to>
                                        <p:strVal val="visible"/>
                                      </p:to>
                                    </p:set>
                                    <p:anim calcmode="lin" valueType="num">
                                      <p:cBhvr additive="base">
                                        <p:cTn id="32" dur="500" fill="hold"/>
                                        <p:tgtEl>
                                          <p:spTgt spid="30"/>
                                        </p:tgtEl>
                                        <p:attrNameLst>
                                          <p:attrName>ppt_x</p:attrName>
                                        </p:attrNameLst>
                                      </p:cBhvr>
                                      <p:tavLst>
                                        <p:tav tm="0">
                                          <p:val>
                                            <p:strVal val="1+#ppt_w/2"/>
                                          </p:val>
                                        </p:tav>
                                        <p:tav tm="100000">
                                          <p:val>
                                            <p:strVal val="#ppt_x"/>
                                          </p:val>
                                        </p:tav>
                                      </p:tavLst>
                                    </p:anim>
                                    <p:anim calcmode="lin" valueType="num">
                                      <p:cBhvr additive="base">
                                        <p:cTn id="33" dur="500" fill="hold"/>
                                        <p:tgtEl>
                                          <p:spTgt spid="30"/>
                                        </p:tgtEl>
                                        <p:attrNameLst>
                                          <p:attrName>ppt_y</p:attrName>
                                        </p:attrNameLst>
                                      </p:cBhvr>
                                      <p:tavLst>
                                        <p:tav tm="0">
                                          <p:val>
                                            <p:strVal val="#ppt_y"/>
                                          </p:val>
                                        </p:tav>
                                        <p:tav tm="100000">
                                          <p:val>
                                            <p:strVal val="#ppt_y"/>
                                          </p:val>
                                        </p:tav>
                                      </p:tavLst>
                                    </p:anim>
                                  </p:childTnLst>
                                </p:cTn>
                              </p:par>
                              <p:par>
                                <p:cTn id="34" presetID="2" presetClass="entr" presetSubtype="2" fill="hold" grpId="0" nodeType="withEffect">
                                  <p:stCondLst>
                                    <p:cond delay="0"/>
                                  </p:stCondLst>
                                  <p:childTnLst>
                                    <p:set>
                                      <p:cBhvr>
                                        <p:cTn id="35" dur="1" fill="hold">
                                          <p:stCondLst>
                                            <p:cond delay="0"/>
                                          </p:stCondLst>
                                        </p:cTn>
                                        <p:tgtEl>
                                          <p:spTgt spid="32"/>
                                        </p:tgtEl>
                                        <p:attrNameLst>
                                          <p:attrName>style.visibility</p:attrName>
                                        </p:attrNameLst>
                                      </p:cBhvr>
                                      <p:to>
                                        <p:strVal val="visible"/>
                                      </p:to>
                                    </p:set>
                                    <p:anim calcmode="lin" valueType="num">
                                      <p:cBhvr additive="base">
                                        <p:cTn id="36" dur="500" fill="hold"/>
                                        <p:tgtEl>
                                          <p:spTgt spid="32"/>
                                        </p:tgtEl>
                                        <p:attrNameLst>
                                          <p:attrName>ppt_x</p:attrName>
                                        </p:attrNameLst>
                                      </p:cBhvr>
                                      <p:tavLst>
                                        <p:tav tm="0">
                                          <p:val>
                                            <p:strVal val="1+#ppt_w/2"/>
                                          </p:val>
                                        </p:tav>
                                        <p:tav tm="100000">
                                          <p:val>
                                            <p:strVal val="#ppt_x"/>
                                          </p:val>
                                        </p:tav>
                                      </p:tavLst>
                                    </p:anim>
                                    <p:anim calcmode="lin" valueType="num">
                                      <p:cBhvr additive="base">
                                        <p:cTn id="37" dur="500" fill="hold"/>
                                        <p:tgtEl>
                                          <p:spTgt spid="32"/>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1" fill="hold" grpId="0" nodeType="clickEffect">
                                  <p:stCondLst>
                                    <p:cond delay="0"/>
                                  </p:stCondLst>
                                  <p:childTnLst>
                                    <p:set>
                                      <p:cBhvr>
                                        <p:cTn id="41" dur="1" fill="hold">
                                          <p:stCondLst>
                                            <p:cond delay="0"/>
                                          </p:stCondLst>
                                        </p:cTn>
                                        <p:tgtEl>
                                          <p:spTgt spid="27"/>
                                        </p:tgtEl>
                                        <p:attrNameLst>
                                          <p:attrName>style.visibility</p:attrName>
                                        </p:attrNameLst>
                                      </p:cBhvr>
                                      <p:to>
                                        <p:strVal val="visible"/>
                                      </p:to>
                                    </p:set>
                                    <p:anim calcmode="lin" valueType="num">
                                      <p:cBhvr additive="base">
                                        <p:cTn id="42" dur="500" fill="hold"/>
                                        <p:tgtEl>
                                          <p:spTgt spid="27"/>
                                        </p:tgtEl>
                                        <p:attrNameLst>
                                          <p:attrName>ppt_x</p:attrName>
                                        </p:attrNameLst>
                                      </p:cBhvr>
                                      <p:tavLst>
                                        <p:tav tm="0">
                                          <p:val>
                                            <p:strVal val="#ppt_x"/>
                                          </p:val>
                                        </p:tav>
                                        <p:tav tm="100000">
                                          <p:val>
                                            <p:strVal val="#ppt_x"/>
                                          </p:val>
                                        </p:tav>
                                      </p:tavLst>
                                    </p:anim>
                                    <p:anim calcmode="lin" valueType="num">
                                      <p:cBhvr additive="base">
                                        <p:cTn id="43" dur="500" fill="hold"/>
                                        <p:tgtEl>
                                          <p:spTgt spid="27"/>
                                        </p:tgtEl>
                                        <p:attrNameLst>
                                          <p:attrName>ppt_y</p:attrName>
                                        </p:attrNameLst>
                                      </p:cBhvr>
                                      <p:tavLst>
                                        <p:tav tm="0">
                                          <p:val>
                                            <p:strVal val="0-#ppt_h/2"/>
                                          </p:val>
                                        </p:tav>
                                        <p:tav tm="100000">
                                          <p:val>
                                            <p:strVal val="#ppt_y"/>
                                          </p:val>
                                        </p:tav>
                                      </p:tavLst>
                                    </p:anim>
                                  </p:childTnLst>
                                </p:cTn>
                              </p:par>
                              <p:par>
                                <p:cTn id="44" presetID="2" presetClass="entr" presetSubtype="1" fill="hold" grpId="0" nodeType="withEffect">
                                  <p:stCondLst>
                                    <p:cond delay="0"/>
                                  </p:stCondLst>
                                  <p:childTnLst>
                                    <p:set>
                                      <p:cBhvr>
                                        <p:cTn id="45" dur="1" fill="hold">
                                          <p:stCondLst>
                                            <p:cond delay="0"/>
                                          </p:stCondLst>
                                        </p:cTn>
                                        <p:tgtEl>
                                          <p:spTgt spid="29"/>
                                        </p:tgtEl>
                                        <p:attrNameLst>
                                          <p:attrName>style.visibility</p:attrName>
                                        </p:attrNameLst>
                                      </p:cBhvr>
                                      <p:to>
                                        <p:strVal val="visible"/>
                                      </p:to>
                                    </p:set>
                                    <p:anim calcmode="lin" valueType="num">
                                      <p:cBhvr additive="base">
                                        <p:cTn id="46" dur="500" fill="hold"/>
                                        <p:tgtEl>
                                          <p:spTgt spid="29"/>
                                        </p:tgtEl>
                                        <p:attrNameLst>
                                          <p:attrName>ppt_x</p:attrName>
                                        </p:attrNameLst>
                                      </p:cBhvr>
                                      <p:tavLst>
                                        <p:tav tm="0">
                                          <p:val>
                                            <p:strVal val="#ppt_x"/>
                                          </p:val>
                                        </p:tav>
                                        <p:tav tm="100000">
                                          <p:val>
                                            <p:strVal val="#ppt_x"/>
                                          </p:val>
                                        </p:tav>
                                      </p:tavLst>
                                    </p:anim>
                                    <p:anim calcmode="lin" valueType="num">
                                      <p:cBhvr additive="base">
                                        <p:cTn id="47" dur="500" fill="hold"/>
                                        <p:tgtEl>
                                          <p:spTgt spid="2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26" grpId="0" animBg="1"/>
      <p:bldP spid="7" grpId="0" animBg="1"/>
      <p:bldP spid="27" grpId="0" animBg="1"/>
      <p:bldP spid="29" grpId="0" animBg="1"/>
      <p:bldP spid="30" grpId="0" animBg="1"/>
      <p:bldP spid="3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 xmlns:a16="http://schemas.microsoft.com/office/drawing/2014/main" id="{5EC88D0C-07C0-4C69-91CC-57B82D984C93}"/>
              </a:ext>
            </a:extLst>
          </p:cNvPr>
          <p:cNvSpPr txBox="1"/>
          <p:nvPr/>
        </p:nvSpPr>
        <p:spPr>
          <a:xfrm>
            <a:off x="1917863" y="365298"/>
            <a:ext cx="8657372" cy="661207"/>
          </a:xfrm>
          <a:prstGeom prst="rect">
            <a:avLst/>
          </a:prstGeom>
          <a:solidFill>
            <a:schemeClr val="accent4">
              <a:lumMod val="60000"/>
              <a:lumOff val="4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ctr">
            <a:spAutoFit/>
          </a:bodyPr>
          <a:lstStyle/>
          <a:p>
            <a:pPr algn="just">
              <a:lnSpc>
                <a:spcPct val="150000"/>
              </a:lnSpc>
            </a:pPr>
            <a:r>
              <a:rPr lang="pt-BR" sz="2800" b="1" dirty="0">
                <a:effectLst/>
                <a:latin typeface="Times New Roman" panose="02020603050405020304" pitchFamily="18" charset="0"/>
                <a:ea typeface="Times New Roman" panose="02020603050405020304" pitchFamily="18" charset="0"/>
              </a:rPr>
              <a:t>2.</a:t>
            </a:r>
            <a:r>
              <a:rPr lang="pt-BR" sz="2800" b="1" dirty="0">
                <a:solidFill>
                  <a:srgbClr val="1D2129"/>
                </a:solidFill>
                <a:effectLst/>
                <a:latin typeface="Times New Roman" panose="02020603050405020304" pitchFamily="18" charset="0"/>
                <a:ea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rPr>
              <a:t>NỖI NHỚ CỦA KIỀU TRƯỚC LẦU NGƯNG BÍCH</a:t>
            </a:r>
            <a:endParaRPr lang="en-US" sz="2800" dirty="0">
              <a:effectLst/>
              <a:latin typeface="Times New Roman" panose="02020603050405020304" pitchFamily="18" charset="0"/>
              <a:ea typeface="Times New Roman" panose="02020603050405020304" pitchFamily="18" charset="0"/>
            </a:endParaRPr>
          </a:p>
        </p:txBody>
      </p:sp>
      <p:sp>
        <p:nvSpPr>
          <p:cNvPr id="15" name="TextBox 14">
            <a:extLst>
              <a:ext uri="{FF2B5EF4-FFF2-40B4-BE49-F238E27FC236}">
                <a16:creationId xmlns="" xmlns:a16="http://schemas.microsoft.com/office/drawing/2014/main" id="{5DA23625-69CF-42A1-8A6E-96323D532CE8}"/>
              </a:ext>
            </a:extLst>
          </p:cNvPr>
          <p:cNvSpPr txBox="1"/>
          <p:nvPr/>
        </p:nvSpPr>
        <p:spPr>
          <a:xfrm>
            <a:off x="3048000" y="1787248"/>
            <a:ext cx="6096000" cy="3290131"/>
          </a:xfrm>
          <a:prstGeom prst="rect">
            <a:avLst/>
          </a:prstGeom>
          <a:noFill/>
          <a:ln>
            <a:solidFill>
              <a:srgbClr val="FF0000"/>
            </a:solidFill>
          </a:ln>
        </p:spPr>
        <p:txBody>
          <a:bodyPr wrap="square">
            <a:spAutoFit/>
          </a:bodyPr>
          <a:lstStyle/>
          <a:p>
            <a:pPr marL="0" marR="0" lvl="0" indent="0" algn="ctr" defTabSz="914400" rtl="0" eaLnBrk="1" fontAlgn="auto" latinLnBrk="0" hangingPunct="1">
              <a:lnSpc>
                <a:spcPct val="90000"/>
              </a:lnSpc>
              <a:spcBef>
                <a:spcPts val="600"/>
              </a:spcBef>
              <a:spcAft>
                <a:spcPts val="0"/>
              </a:spcAft>
              <a:buClrTx/>
              <a:buSzTx/>
              <a:buFontTx/>
              <a:buNone/>
              <a:tabLst/>
              <a:defRPr/>
            </a:pP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Tưởng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người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dưới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nguyệt</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chén</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đồng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p>
          <a:p>
            <a:pPr marL="0" marR="0" lvl="0" indent="0" algn="ctr" defTabSz="914400" rtl="0" eaLnBrk="1" fontAlgn="auto" latinLnBrk="0" hangingPunct="1">
              <a:lnSpc>
                <a:spcPct val="90000"/>
              </a:lnSpc>
              <a:spcBef>
                <a:spcPts val="600"/>
              </a:spcBef>
              <a:spcAft>
                <a:spcPts val="0"/>
              </a:spcAft>
              <a:buClrTx/>
              <a:buSzTx/>
              <a:buFontTx/>
              <a:buNone/>
              <a:tabLst/>
              <a:defRPr/>
            </a:pP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Tin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sương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luống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những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rày</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trông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mai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chờ</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p>
          <a:p>
            <a:pPr marL="0" marR="0" lvl="0" indent="0" algn="ctr" defTabSz="914400" rtl="0" eaLnBrk="1" fontAlgn="auto" latinLnBrk="0" hangingPunct="1">
              <a:lnSpc>
                <a:spcPct val="90000"/>
              </a:lnSpc>
              <a:spcBef>
                <a:spcPts val="600"/>
              </a:spcBef>
              <a:spcAft>
                <a:spcPts val="0"/>
              </a:spcAft>
              <a:buClrTx/>
              <a:buSzTx/>
              <a:buFontTx/>
              <a:buNone/>
              <a:tabLst/>
              <a:defRPr/>
            </a:pP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Bên</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trời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góc</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bể</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bơ</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vơ</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p>
          <a:p>
            <a:pPr marL="0" marR="0" lvl="0" indent="0" algn="ctr" defTabSz="914400" rtl="0" eaLnBrk="1" fontAlgn="auto" latinLnBrk="0" hangingPunct="1">
              <a:lnSpc>
                <a:spcPct val="90000"/>
              </a:lnSpc>
              <a:spcBef>
                <a:spcPts val="600"/>
              </a:spcBef>
              <a:spcAft>
                <a:spcPts val="0"/>
              </a:spcAft>
              <a:buClrTx/>
              <a:buSzTx/>
              <a:buFontTx/>
              <a:buNone/>
              <a:tabLst/>
              <a:defRPr/>
            </a:pP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Tấm</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son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gột</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rửa</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bao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giờ</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cho</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phai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p>
          <a:p>
            <a:pPr marL="0" marR="0" lvl="0" indent="0" algn="ctr" defTabSz="914400" rtl="0" eaLnBrk="1" fontAlgn="auto" latinLnBrk="0" hangingPunct="1">
              <a:lnSpc>
                <a:spcPct val="90000"/>
              </a:lnSpc>
              <a:spcBef>
                <a:spcPts val="600"/>
              </a:spcBef>
              <a:spcAft>
                <a:spcPts val="0"/>
              </a:spcAft>
              <a:buClrTx/>
              <a:buSzTx/>
              <a:buFontTx/>
              <a:buNone/>
              <a:tabLst/>
              <a:defRPr/>
            </a:pP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Xót</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người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tựa</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cửa</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hôm</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mai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p>
          <a:p>
            <a:pPr marL="0" marR="0" lvl="0" indent="0" algn="ctr" defTabSz="914400" rtl="0" eaLnBrk="1" fontAlgn="auto" latinLnBrk="0" hangingPunct="1">
              <a:lnSpc>
                <a:spcPct val="90000"/>
              </a:lnSpc>
              <a:spcBef>
                <a:spcPts val="600"/>
              </a:spcBef>
              <a:spcAft>
                <a:spcPts val="0"/>
              </a:spcAft>
              <a:buClrTx/>
              <a:buSzTx/>
              <a:buFontTx/>
              <a:buNone/>
              <a:tabLst/>
              <a:defRPr/>
            </a:pP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Quạt</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nồng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ấp</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lạnh</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những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ai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đó</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giờ</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a:t>
            </a:r>
          </a:p>
          <a:p>
            <a:pPr marL="0" marR="0" lvl="0" indent="0" algn="ctr" defTabSz="914400" rtl="0" eaLnBrk="1" fontAlgn="auto" latinLnBrk="0" hangingPunct="1">
              <a:lnSpc>
                <a:spcPct val="90000"/>
              </a:lnSpc>
              <a:spcBef>
                <a:spcPts val="600"/>
              </a:spcBef>
              <a:spcAft>
                <a:spcPts val="0"/>
              </a:spcAft>
              <a:buClrTx/>
              <a:buSzTx/>
              <a:buFontTx/>
              <a:buNone/>
              <a:tabLst/>
              <a:defRPr/>
            </a:pP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Sân</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Lai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cách</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mấy</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nắng</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mưa</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p>
          <a:p>
            <a:pPr marL="0" marR="0" lvl="0" indent="0" algn="ctr" defTabSz="914400" rtl="0" eaLnBrk="1" fontAlgn="auto" latinLnBrk="0" hangingPunct="1">
              <a:lnSpc>
                <a:spcPct val="90000"/>
              </a:lnSpc>
              <a:spcBef>
                <a:spcPts val="600"/>
              </a:spcBef>
              <a:spcAft>
                <a:spcPts val="0"/>
              </a:spcAft>
              <a:buClrTx/>
              <a:buSzTx/>
              <a:buFontTx/>
              <a:buNone/>
              <a:tabLst/>
              <a:defRPr/>
            </a:pP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Có</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khi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gốc</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tử</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đã</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vừa</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người</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r>
              <a:rPr kumimoji="0" lang="en-US" altLang="en-US" sz="2400" b="1" i="1" u="none" strike="noStrike" kern="1200" cap="none" spc="0" normalizeH="0" baseline="0" noProof="0" dirty="0" err="1">
                <a:ln>
                  <a:noFill/>
                </a:ln>
                <a:solidFill>
                  <a:srgbClr val="0000CC"/>
                </a:solidFill>
                <a:effectLst/>
                <a:uLnTx/>
                <a:uFillTx/>
                <a:latin typeface="Times New Roman" pitchFamily="18" charset="0"/>
                <a:ea typeface="+mn-ea"/>
                <a:cs typeface="+mn-cs"/>
              </a:rPr>
              <a:t>ôm</a:t>
            </a:r>
            <a:r>
              <a:rPr kumimoji="0" lang="en-US" altLang="en-US" sz="2400" b="1" i="1" u="none" strike="noStrike" kern="1200" cap="none" spc="0" normalizeH="0" baseline="0" noProof="0" dirty="0">
                <a:ln>
                  <a:noFill/>
                </a:ln>
                <a:solidFill>
                  <a:srgbClr val="0000CC"/>
                </a:solidFill>
                <a:effectLst/>
                <a:uLnTx/>
                <a:uFillTx/>
                <a:latin typeface="Times New Roman" pitchFamily="18" charset="0"/>
                <a:ea typeface="+mn-ea"/>
                <a:cs typeface="+mn-cs"/>
              </a:rPr>
              <a:t>. </a:t>
            </a:r>
            <a:endParaRPr kumimoji="0" lang="nl-NL" altLang="en-US" sz="2200" b="1" i="1" u="none" strike="noStrike" kern="0" cap="none" spc="0" normalizeH="0" baseline="0" noProof="0" dirty="0">
              <a:ln>
                <a:noFill/>
              </a:ln>
              <a:solidFill>
                <a:srgbClr val="0000CC"/>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555430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0-#ppt_w/2"/>
                                          </p:val>
                                        </p:tav>
                                        <p:tav tm="100000">
                                          <p:val>
                                            <p:strVal val="#ppt_x"/>
                                          </p:val>
                                        </p:tav>
                                      </p:tavLst>
                                    </p:anim>
                                    <p:anim calcmode="lin" valueType="num">
                                      <p:cBhvr additive="base">
                                        <p:cTn id="14"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1397</TotalTime>
  <Words>1724</Words>
  <Application>Microsoft Office PowerPoint</Application>
  <PresentationFormat>Custom</PresentationFormat>
  <Paragraphs>221</Paragraphs>
  <Slides>20</Slides>
  <Notes>0</Notes>
  <HiddenSlides>0</HiddenSlides>
  <MMClips>0</MMClips>
  <ScaleCrop>false</ScaleCrop>
  <HeadingPairs>
    <vt:vector size="4" baseType="variant">
      <vt:variant>
        <vt:lpstr>Theme</vt:lpstr>
      </vt:variant>
      <vt:variant>
        <vt:i4>3</vt:i4>
      </vt:variant>
      <vt:variant>
        <vt:lpstr>Slide Titles</vt:lpstr>
      </vt:variant>
      <vt:variant>
        <vt:i4>20</vt:i4>
      </vt:variant>
    </vt:vector>
  </HeadingPairs>
  <TitlesOfParts>
    <vt:vector size="23" baseType="lpstr">
      <vt:lpstr>Office Theme</vt:lpstr>
      <vt:lpstr>1_Office Theme</vt:lpstr>
      <vt:lpstr>5_Office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79</cp:revision>
  <dcterms:created xsi:type="dcterms:W3CDTF">2021-07-07T13:49:42Z</dcterms:created>
  <dcterms:modified xsi:type="dcterms:W3CDTF">2021-10-18T01:12:35Z</dcterms:modified>
</cp:coreProperties>
</file>